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5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7C7C2AA1-E8AF-4CED-9A97-8117C66FAEA7}" type="datetimeFigureOut">
              <a:rPr lang="en-US" smtClean="0"/>
              <a:pPr/>
              <a:t>10/3/2011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F9F804DB-30E9-47A8-8E28-53710B65A742}"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7C2AA1-E8AF-4CED-9A97-8117C66FAEA7}" type="datetimeFigureOut">
              <a:rPr lang="en-US" smtClean="0"/>
              <a:pPr/>
              <a:t>10/3/2011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9F804DB-30E9-47A8-8E28-53710B65A7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7C2AA1-E8AF-4CED-9A97-8117C66FAEA7}" type="datetimeFigureOut">
              <a:rPr lang="en-US" smtClean="0"/>
              <a:pPr/>
              <a:t>10/3/2011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9F804DB-30E9-47A8-8E28-53710B65A7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7C2AA1-E8AF-4CED-9A97-8117C66FAEA7}" type="datetimeFigureOut">
              <a:rPr lang="en-US" smtClean="0"/>
              <a:pPr/>
              <a:t>10/3/2011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9F804DB-30E9-47A8-8E28-53710B65A7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C7C2AA1-E8AF-4CED-9A97-8117C66FAEA7}" type="datetimeFigureOut">
              <a:rPr lang="en-US" smtClean="0"/>
              <a:pPr/>
              <a:t>10/3/2011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9F804DB-30E9-47A8-8E28-53710B65A742}"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7C2AA1-E8AF-4CED-9A97-8117C66FAEA7}" type="datetimeFigureOut">
              <a:rPr lang="en-US" smtClean="0"/>
              <a:pPr/>
              <a:t>10/3/2011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9F804DB-30E9-47A8-8E28-53710B65A7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C7C2AA1-E8AF-4CED-9A97-8117C66FAEA7}" type="datetimeFigureOut">
              <a:rPr lang="en-US" smtClean="0"/>
              <a:pPr/>
              <a:t>10/3/2011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9F804DB-30E9-47A8-8E28-53710B65A74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C7C2AA1-E8AF-4CED-9A97-8117C66FAEA7}" type="datetimeFigureOut">
              <a:rPr lang="en-US" smtClean="0"/>
              <a:pPr/>
              <a:t>10/3/2011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9F804DB-30E9-47A8-8E28-53710B65A7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C7C2AA1-E8AF-4CED-9A97-8117C66FAEA7}" type="datetimeFigureOut">
              <a:rPr lang="en-US" smtClean="0"/>
              <a:pPr/>
              <a:t>10/3/2011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9F804DB-30E9-47A8-8E28-53710B65A7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7C2AA1-E8AF-4CED-9A97-8117C66FAEA7}" type="datetimeFigureOut">
              <a:rPr lang="en-US" smtClean="0"/>
              <a:pPr/>
              <a:t>10/3/2011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9F804DB-30E9-47A8-8E28-53710B65A7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7C7C2AA1-E8AF-4CED-9A97-8117C66FAEA7}" type="datetimeFigureOut">
              <a:rPr lang="en-US" smtClean="0"/>
              <a:pPr/>
              <a:t>10/3/2011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F9F804DB-30E9-47A8-8E28-53710B65A7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C7C2AA1-E8AF-4CED-9A97-8117C66FAEA7}" type="datetimeFigureOut">
              <a:rPr lang="en-US" smtClean="0"/>
              <a:pPr/>
              <a:t>10/3/2011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9F804DB-30E9-47A8-8E28-53710B65A74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5.png"/><Relationship Id="rId2"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blip>
          <a:srcRect/>
          <a:stretch>
            <a:fillRect/>
          </a:stretch>
        </p:blipFill>
        <p:spPr bwMode="auto">
          <a:xfrm rot="3411046">
            <a:off x="7301822" y="451208"/>
            <a:ext cx="2057400" cy="1809750"/>
          </a:xfrm>
          <a:prstGeom prst="rect">
            <a:avLst/>
          </a:prstGeom>
          <a:noFill/>
          <a:ln w="9525">
            <a:noFill/>
            <a:miter lim="800000"/>
            <a:headEnd/>
            <a:tailEnd/>
          </a:ln>
        </p:spPr>
      </p:pic>
      <p:pic>
        <p:nvPicPr>
          <p:cNvPr id="1028" name="Picture 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blip>
          <a:srcRect/>
          <a:stretch>
            <a:fillRect/>
          </a:stretch>
        </p:blipFill>
        <p:spPr bwMode="auto">
          <a:xfrm rot="1324407">
            <a:off x="-192553" y="320255"/>
            <a:ext cx="2057400" cy="1809750"/>
          </a:xfrm>
          <a:prstGeom prst="rect">
            <a:avLst/>
          </a:prstGeom>
          <a:noFill/>
          <a:ln w="9525">
            <a:noFill/>
            <a:miter lim="800000"/>
            <a:headEnd/>
            <a:tailEnd/>
          </a:ln>
        </p:spPr>
      </p:pic>
      <p:sp>
        <p:nvSpPr>
          <p:cNvPr id="2" name="Title 1"/>
          <p:cNvSpPr>
            <a:spLocks noGrp="1"/>
          </p:cNvSpPr>
          <p:nvPr>
            <p:ph type="ctrTitle"/>
          </p:nvPr>
        </p:nvSpPr>
        <p:spPr>
          <a:xfrm>
            <a:off x="609600" y="2133600"/>
            <a:ext cx="7772400" cy="1470025"/>
          </a:xfrm>
        </p:spPr>
        <p:txBody>
          <a:bodyPr>
            <a:normAutofit/>
          </a:bodyPr>
          <a:lstStyle/>
          <a:p>
            <a:r>
              <a:rPr lang="en-US" sz="7200" dirty="0" smtClean="0"/>
              <a:t>	Corey Haim </a:t>
            </a:r>
            <a:endParaRPr lang="en-US" sz="7200" dirty="0"/>
          </a:p>
        </p:txBody>
      </p:sp>
      <p:sp>
        <p:nvSpPr>
          <p:cNvPr id="3" name="Subtitle 2"/>
          <p:cNvSpPr>
            <a:spLocks noGrp="1"/>
          </p:cNvSpPr>
          <p:nvPr>
            <p:ph type="subTitle" idx="1"/>
          </p:nvPr>
        </p:nvSpPr>
        <p:spPr>
          <a:xfrm>
            <a:off x="1371600" y="3429000"/>
            <a:ext cx="7772400" cy="1508760"/>
          </a:xfrm>
        </p:spPr>
        <p:txBody>
          <a:bodyPr>
            <a:normAutofit/>
          </a:bodyPr>
          <a:lstStyle/>
          <a:p>
            <a:r>
              <a:rPr lang="en-US" dirty="0" smtClean="0">
                <a:solidFill>
                  <a:schemeClr val="tx1"/>
                </a:solidFill>
                <a:latin typeface="Copperplate Gothic Bold" pitchFamily="34" charset="0"/>
              </a:rPr>
              <a:t>		Falling star</a:t>
            </a:r>
          </a:p>
          <a:p>
            <a:r>
              <a:rPr lang="en-US" dirty="0" smtClean="0">
                <a:latin typeface="Copperplate Gothic Bold" pitchFamily="34" charset="0"/>
              </a:rPr>
              <a:t>		</a:t>
            </a:r>
          </a:p>
          <a:p>
            <a:r>
              <a:rPr lang="en-US" dirty="0" smtClean="0">
                <a:solidFill>
                  <a:schemeClr val="tx1"/>
                </a:solidFill>
                <a:latin typeface="Copperplate Gothic Bold" pitchFamily="34" charset="0"/>
              </a:rPr>
              <a:t>		 </a:t>
            </a:r>
            <a:endParaRPr lang="en-US" dirty="0">
              <a:solidFill>
                <a:schemeClr val="tx1"/>
              </a:solidFill>
              <a:latin typeface="Copperplate Gothic Bold" pitchFamily="34" charset="0"/>
            </a:endParaRPr>
          </a:p>
        </p:txBody>
      </p:sp>
      <p:sp>
        <p:nvSpPr>
          <p:cNvPr id="7" name="TextBox 6"/>
          <p:cNvSpPr txBox="1"/>
          <p:nvPr/>
        </p:nvSpPr>
        <p:spPr>
          <a:xfrm>
            <a:off x="3276600" y="5257800"/>
            <a:ext cx="4191000" cy="1200329"/>
          </a:xfrm>
          <a:prstGeom prst="rect">
            <a:avLst/>
          </a:prstGeom>
          <a:noFill/>
        </p:spPr>
        <p:txBody>
          <a:bodyPr wrap="square" rtlCol="0">
            <a:spAutoFit/>
          </a:bodyPr>
          <a:lstStyle/>
          <a:p>
            <a:r>
              <a:rPr lang="en-US" dirty="0" smtClean="0"/>
              <a:t>                  By:      </a:t>
            </a:r>
          </a:p>
          <a:p>
            <a:r>
              <a:rPr lang="en-US" dirty="0" smtClean="0"/>
              <a:t>        Emilee Hicks </a:t>
            </a:r>
          </a:p>
          <a:p>
            <a:r>
              <a:rPr lang="en-US" dirty="0" smtClean="0"/>
              <a:t>	&amp;</a:t>
            </a:r>
          </a:p>
          <a:p>
            <a:r>
              <a:rPr lang="en-US" dirty="0" smtClean="0"/>
              <a:t>        Mattie Adams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4.44444E-6 -2.83568E-6 L -0.89444 0.84539 " pathEditMode="relative" rAng="0" ptsTypes="AA">
                                      <p:cBhvr>
                                        <p:cTn id="6" dur="2000" fill="hold"/>
                                        <p:tgtEl>
                                          <p:spTgt spid="1027"/>
                                        </p:tgtEl>
                                        <p:attrNameLst>
                                          <p:attrName>ppt_x</p:attrName>
                                          <p:attrName>ppt_y</p:attrName>
                                        </p:attrNameLst>
                                      </p:cBhvr>
                                      <p:rCtr x="-447" y="423"/>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3.05556E-6 -4.60596E-6 L 0.90851 0.81997 " pathEditMode="relative" rAng="0" ptsTypes="AA">
                                      <p:cBhvr>
                                        <p:cTn id="10" dur="2000" fill="hold"/>
                                        <p:tgtEl>
                                          <p:spTgt spid="1028"/>
                                        </p:tgtEl>
                                        <p:attrNameLst>
                                          <p:attrName>ppt_x</p:attrName>
                                          <p:attrName>ppt_y</p:attrName>
                                        </p:attrNameLst>
                                      </p:cBhvr>
                                      <p:rCtr x="454" y="4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6858000" cy="701749"/>
          </a:xfrm>
        </p:spPr>
        <p:txBody>
          <a:bodyPr/>
          <a:lstStyle/>
          <a:p>
            <a:pPr algn="ctr"/>
            <a:r>
              <a:rPr lang="en-US" sz="3600" dirty="0" smtClean="0"/>
              <a:t>Early Childhood</a:t>
            </a:r>
            <a:endParaRPr lang="en-US" sz="3600" dirty="0"/>
          </a:p>
        </p:txBody>
      </p:sp>
      <p:pic>
        <p:nvPicPr>
          <p:cNvPr id="5" name="Picture 2"/>
          <p:cNvPicPr>
            <a:picLocks noGrp="1" noChangeAspect="1" noChangeArrowheads="1"/>
          </p:cNvPicPr>
          <p:nvPr>
            <p:ph type="pic" idx="1"/>
          </p:nvPr>
        </p:nvPicPr>
        <p:blipFill>
          <a:blip r:embed="rId2" cstate="print"/>
          <a:srcRect t="28839" b="28839"/>
          <a:stretch>
            <a:fillRect/>
          </a:stretch>
        </p:blipFill>
        <p:spPr bwMode="auto">
          <a:xfrm>
            <a:off x="4953000" y="2514600"/>
            <a:ext cx="2819400" cy="2129525"/>
          </a:xfrm>
          <a:prstGeom prst="rect">
            <a:avLst/>
          </a:prstGeom>
          <a:noFill/>
          <a:ln w="9525">
            <a:noFill/>
            <a:miter lim="800000"/>
            <a:headEnd/>
            <a:tailEnd/>
          </a:ln>
        </p:spPr>
      </p:pic>
      <p:sp>
        <p:nvSpPr>
          <p:cNvPr id="4" name="Text Placeholder 3"/>
          <p:cNvSpPr>
            <a:spLocks noGrp="1"/>
          </p:cNvSpPr>
          <p:nvPr>
            <p:ph type="body" sz="half" idx="2"/>
          </p:nvPr>
        </p:nvSpPr>
        <p:spPr>
          <a:xfrm>
            <a:off x="990600" y="838200"/>
            <a:ext cx="6858000" cy="685800"/>
          </a:xfrm>
        </p:spPr>
        <p:txBody>
          <a:bodyPr>
            <a:noAutofit/>
          </a:bodyPr>
          <a:lstStyle/>
          <a:p>
            <a:r>
              <a:rPr lang="en-US" sz="1600" dirty="0" smtClean="0"/>
              <a:t>Corey Haim was born on December 23, 1971 to Julia and Bernie Haim in Canada. While he was growing up Corey liked to play hockey, he wanted to  eventually become a professional hockey player. As a child he was always the one that stood out to other people. </a:t>
            </a:r>
            <a:endParaRPr lang="en-US" sz="1600" dirty="0"/>
          </a:p>
        </p:txBody>
      </p:sp>
      <p:pic>
        <p:nvPicPr>
          <p:cNvPr id="6" name="Picture 5"/>
          <p:cNvPicPr>
            <a:picLocks noChangeAspect="1" noChangeArrowheads="1"/>
          </p:cNvPicPr>
          <p:nvPr/>
        </p:nvPicPr>
        <p:blipFill>
          <a:blip r:embed="rId3" cstate="print"/>
          <a:srcRect/>
          <a:stretch>
            <a:fillRect/>
          </a:stretch>
        </p:blipFill>
        <p:spPr bwMode="auto">
          <a:xfrm>
            <a:off x="2917826" y="2514600"/>
            <a:ext cx="2044700" cy="21336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371600" y="2505075"/>
            <a:ext cx="1600200" cy="214312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1295400" y="4648200"/>
            <a:ext cx="1933575" cy="2209800"/>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3200400" y="4648200"/>
            <a:ext cx="1802976" cy="2209800"/>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4953000" y="4648200"/>
            <a:ext cx="2914650" cy="2209800"/>
          </a:xfrm>
          <a:prstGeom prst="rect">
            <a:avLst/>
          </a:prstGeom>
          <a:noFill/>
          <a:ln w="9525">
            <a:noFill/>
            <a:miter lim="800000"/>
            <a:headEnd/>
            <a:tailEnd/>
          </a:ln>
        </p:spPr>
      </p:pic>
      <p:pic>
        <p:nvPicPr>
          <p:cNvPr id="2055"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153400" y="455271"/>
            <a:ext cx="666750" cy="6498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par>
                                <p:cTn id="11" presetID="8" presetClass="entr" presetSubtype="16"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diamond(in)">
                                      <p:cBhvr>
                                        <p:cTn id="13" dur="2000"/>
                                        <p:tgtEl>
                                          <p:spTgt spid="2050"/>
                                        </p:tgtEl>
                                      </p:cBhvr>
                                    </p:animEffect>
                                  </p:childTnLst>
                                </p:cTn>
                              </p:par>
                              <p:par>
                                <p:cTn id="14" presetID="8" presetClass="entr" presetSubtype="16" fill="hold" nodeType="with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diamond(in)">
                                      <p:cBhvr>
                                        <p:cTn id="16" dur="2000"/>
                                        <p:tgtEl>
                                          <p:spTgt spid="2051"/>
                                        </p:tgtEl>
                                      </p:cBhvr>
                                    </p:animEffect>
                                  </p:childTnLst>
                                </p:cTn>
                              </p:par>
                              <p:par>
                                <p:cTn id="17" presetID="8" presetClass="entr" presetSubtype="16"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diamond(in)">
                                      <p:cBhvr>
                                        <p:cTn id="19" dur="2000"/>
                                        <p:tgtEl>
                                          <p:spTgt spid="2052"/>
                                        </p:tgtEl>
                                      </p:cBhvr>
                                    </p:animEffect>
                                  </p:childTnLst>
                                </p:cTn>
                              </p:par>
                              <p:par>
                                <p:cTn id="20" presetID="8" presetClass="entr" presetSubtype="16" fill="hold" nodeType="with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diamond(in)">
                                      <p:cBhvr>
                                        <p:cTn id="22" dur="2000"/>
                                        <p:tgtEl>
                                          <p:spTgt spid="205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ox(in)">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5E-6 -3.53825E-6 L -0.00313 0.96256 " pathEditMode="relative" rAng="0" ptsTypes="AA">
                                      <p:cBhvr>
                                        <p:cTn id="31" dur="2000" fill="hold"/>
                                        <p:tgtEl>
                                          <p:spTgt spid="2055"/>
                                        </p:tgtEl>
                                        <p:attrNameLst>
                                          <p:attrName>ppt_x</p:attrName>
                                          <p:attrName>ppt_y</p:attrName>
                                        </p:attrNameLst>
                                      </p:cBhvr>
                                      <p:rCtr x="-2" y="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cstate="print"/>
          <a:srcRect/>
          <a:stretch>
            <a:fillRect/>
          </a:stretch>
        </p:blipFill>
        <p:spPr bwMode="auto">
          <a:xfrm rot="20439742">
            <a:off x="2754739" y="3913277"/>
            <a:ext cx="2219325" cy="2057400"/>
          </a:xfrm>
          <a:prstGeom prst="rect">
            <a:avLst/>
          </a:prstGeom>
          <a:noFill/>
          <a:ln w="9525">
            <a:noFill/>
            <a:miter lim="800000"/>
            <a:headEnd/>
            <a:tailEnd/>
          </a:ln>
        </p:spPr>
      </p:pic>
      <p:sp>
        <p:nvSpPr>
          <p:cNvPr id="2" name="Title 1"/>
          <p:cNvSpPr>
            <a:spLocks noGrp="1"/>
          </p:cNvSpPr>
          <p:nvPr>
            <p:ph type="title"/>
          </p:nvPr>
        </p:nvSpPr>
        <p:spPr>
          <a:xfrm>
            <a:off x="1143000" y="0"/>
            <a:ext cx="6858000" cy="701749"/>
          </a:xfrm>
        </p:spPr>
        <p:txBody>
          <a:bodyPr/>
          <a:lstStyle/>
          <a:p>
            <a:r>
              <a:rPr lang="en-US" sz="3600" dirty="0" smtClean="0"/>
              <a:t>		Adolescence</a:t>
            </a:r>
            <a:r>
              <a:rPr lang="en-US" dirty="0" smtClean="0"/>
              <a:t> </a:t>
            </a:r>
            <a:endParaRPr lang="en-US" dirty="0"/>
          </a:p>
        </p:txBody>
      </p:sp>
      <p:sp>
        <p:nvSpPr>
          <p:cNvPr id="4" name="Text Placeholder 3"/>
          <p:cNvSpPr>
            <a:spLocks noGrp="1"/>
          </p:cNvSpPr>
          <p:nvPr>
            <p:ph type="body" sz="half" idx="2"/>
          </p:nvPr>
        </p:nvSpPr>
        <p:spPr>
          <a:xfrm>
            <a:off x="990600" y="762000"/>
            <a:ext cx="6858000" cy="685800"/>
          </a:xfrm>
        </p:spPr>
        <p:txBody>
          <a:bodyPr>
            <a:noAutofit/>
          </a:bodyPr>
          <a:lstStyle/>
          <a:p>
            <a:r>
              <a:rPr lang="en-US" sz="1800" dirty="0" smtClean="0"/>
              <a:t>When Corey Haim was in his teenager years he loved to play hockey. He was so good at playing hockey he was  on the path to the pro’s. Corey had so much potential; he was the  perfect teenage  boy he had the looks and the sports skills. </a:t>
            </a:r>
            <a:endParaRPr lang="en-US" sz="1800" dirty="0"/>
          </a:p>
        </p:txBody>
      </p:sp>
      <p:pic>
        <p:nvPicPr>
          <p:cNvPr id="3076" name="Picture 4"/>
          <p:cNvPicPr>
            <a:picLocks noChangeAspect="1" noChangeArrowheads="1"/>
          </p:cNvPicPr>
          <p:nvPr/>
        </p:nvPicPr>
        <p:blipFill>
          <a:blip r:embed="rId3" cstate="print"/>
          <a:srcRect/>
          <a:stretch>
            <a:fillRect/>
          </a:stretch>
        </p:blipFill>
        <p:spPr bwMode="auto">
          <a:xfrm rot="21109576">
            <a:off x="780928" y="2251373"/>
            <a:ext cx="1838325" cy="2541463"/>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rot="536696">
            <a:off x="7182448" y="2103236"/>
            <a:ext cx="1771650" cy="2581275"/>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2869885" y="2043416"/>
            <a:ext cx="2133600" cy="1752600"/>
          </a:xfrm>
          <a:prstGeom prst="rect">
            <a:avLst/>
          </a:prstGeom>
          <a:noFill/>
          <a:ln w="9525">
            <a:noFill/>
            <a:miter lim="800000"/>
            <a:headEnd/>
            <a:tailEnd/>
          </a:ln>
        </p:spPr>
      </p:pic>
      <p:pic>
        <p:nvPicPr>
          <p:cNvPr id="3080" name="Picture 8"/>
          <p:cNvPicPr>
            <a:picLocks noChangeAspect="1" noChangeArrowheads="1"/>
          </p:cNvPicPr>
          <p:nvPr/>
        </p:nvPicPr>
        <p:blipFill>
          <a:blip r:embed="rId6" cstate="print"/>
          <a:srcRect/>
          <a:stretch>
            <a:fillRect/>
          </a:stretch>
        </p:blipFill>
        <p:spPr bwMode="auto">
          <a:xfrm rot="21127339">
            <a:off x="7188710" y="4826511"/>
            <a:ext cx="1600200" cy="1600200"/>
          </a:xfrm>
          <a:prstGeom prst="rect">
            <a:avLst/>
          </a:prstGeom>
          <a:noFill/>
          <a:ln w="9525">
            <a:noFill/>
            <a:miter lim="800000"/>
            <a:headEnd/>
            <a:tailEnd/>
          </a:ln>
        </p:spPr>
      </p:pic>
      <p:pic>
        <p:nvPicPr>
          <p:cNvPr id="3081"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001000" y="228600"/>
            <a:ext cx="876300" cy="8763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3.33333E-6 -4.94107E-6 L -0.54792 0.97897 " pathEditMode="relative" rAng="0" ptsTypes="AA">
                                      <p:cBhvr>
                                        <p:cTn id="6" dur="2000" fill="hold"/>
                                        <p:tgtEl>
                                          <p:spTgt spid="3081"/>
                                        </p:tgtEl>
                                        <p:attrNameLst>
                                          <p:attrName>ppt_x</p:attrName>
                                          <p:attrName>ppt_y</p:attrName>
                                        </p:attrNameLst>
                                      </p:cBhvr>
                                      <p:rCtr x="-274" y="4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6858000" cy="701749"/>
          </a:xfrm>
        </p:spPr>
        <p:txBody>
          <a:bodyPr>
            <a:normAutofit/>
          </a:bodyPr>
          <a:lstStyle/>
          <a:p>
            <a:r>
              <a:rPr lang="en-US" sz="3600" dirty="0" smtClean="0"/>
              <a:t>		Career start </a:t>
            </a:r>
            <a:endParaRPr lang="en-US" sz="3600" dirty="0"/>
          </a:p>
        </p:txBody>
      </p:sp>
      <p:sp>
        <p:nvSpPr>
          <p:cNvPr id="4" name="Text Placeholder 3"/>
          <p:cNvSpPr>
            <a:spLocks noGrp="1"/>
          </p:cNvSpPr>
          <p:nvPr>
            <p:ph type="body" sz="half" idx="2"/>
          </p:nvPr>
        </p:nvSpPr>
        <p:spPr>
          <a:xfrm>
            <a:off x="914400" y="762000"/>
            <a:ext cx="6858000" cy="685800"/>
          </a:xfrm>
        </p:spPr>
        <p:txBody>
          <a:bodyPr>
            <a:noAutofit/>
          </a:bodyPr>
          <a:lstStyle/>
          <a:p>
            <a:r>
              <a:rPr lang="en-US" sz="1800" dirty="0" smtClean="0"/>
              <a:t>Corey’s career started with him going with his sister to her audition and they picked him over her. His first gig was with the show called the Edison twins, and then the movie first born.  Only a year after, first born, he was slated for four more films, everyone saw how much potential he had in the film industry </a:t>
            </a:r>
            <a:endParaRPr lang="en-US" sz="1800" dirty="0"/>
          </a:p>
        </p:txBody>
      </p:sp>
      <p:pic>
        <p:nvPicPr>
          <p:cNvPr id="4098" name="Picture 2"/>
          <p:cNvPicPr>
            <a:picLocks noChangeAspect="1" noChangeArrowheads="1"/>
          </p:cNvPicPr>
          <p:nvPr/>
        </p:nvPicPr>
        <p:blipFill>
          <a:blip r:embed="rId2" cstate="print"/>
          <a:srcRect/>
          <a:stretch>
            <a:fillRect/>
          </a:stretch>
        </p:blipFill>
        <p:spPr bwMode="auto">
          <a:xfrm rot="245928">
            <a:off x="3191524" y="2547403"/>
            <a:ext cx="3121434" cy="1995488"/>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rot="21087318">
            <a:off x="663375" y="2391487"/>
            <a:ext cx="2590800" cy="1943100"/>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rot="577553">
            <a:off x="6781800" y="4267200"/>
            <a:ext cx="2072640" cy="2590800"/>
          </a:xfrm>
          <a:prstGeom prst="rect">
            <a:avLst/>
          </a:prstGeom>
          <a:noFill/>
          <a:ln w="9525">
            <a:noFill/>
            <a:miter lim="800000"/>
            <a:headEnd/>
            <a:tailEnd/>
          </a:ln>
        </p:spPr>
      </p:pic>
      <p:pic>
        <p:nvPicPr>
          <p:cNvPr id="4102" name="Picture 6"/>
          <p:cNvPicPr>
            <a:picLocks noChangeAspect="1" noChangeArrowheads="1"/>
          </p:cNvPicPr>
          <p:nvPr/>
        </p:nvPicPr>
        <p:blipFill>
          <a:blip r:embed="rId5" cstate="print"/>
          <a:srcRect/>
          <a:stretch>
            <a:fillRect/>
          </a:stretch>
        </p:blipFill>
        <p:spPr bwMode="auto">
          <a:xfrm>
            <a:off x="3886200" y="4572000"/>
            <a:ext cx="2906322" cy="2286000"/>
          </a:xfrm>
          <a:prstGeom prst="rect">
            <a:avLst/>
          </a:prstGeom>
          <a:noFill/>
          <a:ln w="9525">
            <a:noFill/>
            <a:miter lim="800000"/>
            <a:headEnd/>
            <a:tailEnd/>
          </a:ln>
        </p:spPr>
      </p:pic>
      <p:pic>
        <p:nvPicPr>
          <p:cNvPr id="4103" name="Picture 7"/>
          <p:cNvPicPr>
            <a:picLocks noChangeAspect="1" noChangeArrowheads="1"/>
          </p:cNvPicPr>
          <p:nvPr/>
        </p:nvPicPr>
        <p:blipFill>
          <a:blip r:embed="rId6" cstate="print"/>
          <a:srcRect/>
          <a:stretch>
            <a:fillRect/>
          </a:stretch>
        </p:blipFill>
        <p:spPr bwMode="auto">
          <a:xfrm rot="380862">
            <a:off x="381000" y="4038600"/>
            <a:ext cx="1524000" cy="2190750"/>
          </a:xfrm>
          <a:prstGeom prst="rect">
            <a:avLst/>
          </a:prstGeom>
          <a:noFill/>
          <a:ln w="9525">
            <a:noFill/>
            <a:miter lim="800000"/>
            <a:headEnd/>
            <a:tailEnd/>
          </a:ln>
        </p:spPr>
      </p:pic>
      <p:pic>
        <p:nvPicPr>
          <p:cNvPr id="4104" name="Picture 8"/>
          <p:cNvPicPr>
            <a:picLocks noChangeAspect="1" noChangeArrowheads="1"/>
          </p:cNvPicPr>
          <p:nvPr/>
        </p:nvPicPr>
        <p:blipFill>
          <a:blip r:embed="rId7" cstate="print"/>
          <a:srcRect/>
          <a:stretch>
            <a:fillRect/>
          </a:stretch>
        </p:blipFill>
        <p:spPr bwMode="auto">
          <a:xfrm rot="20982021">
            <a:off x="6479405" y="1876676"/>
            <a:ext cx="2463249" cy="2474246"/>
          </a:xfrm>
          <a:prstGeom prst="rect">
            <a:avLst/>
          </a:prstGeom>
          <a:noFill/>
          <a:ln w="9525">
            <a:noFill/>
            <a:miter lim="800000"/>
            <a:headEnd/>
            <a:tailEnd/>
          </a:ln>
        </p:spPr>
      </p:pic>
      <p:pic>
        <p:nvPicPr>
          <p:cNvPr id="4105" name="Picture 9"/>
          <p:cNvPicPr>
            <a:picLocks noChangeAspect="1" noChangeArrowheads="1"/>
          </p:cNvPicPr>
          <p:nvPr/>
        </p:nvPicPr>
        <p:blipFill>
          <a:blip r:embed="rId8" cstate="print"/>
          <a:srcRect/>
          <a:stretch>
            <a:fillRect/>
          </a:stretch>
        </p:blipFill>
        <p:spPr bwMode="auto">
          <a:xfrm rot="21069082">
            <a:off x="2133600" y="4305300"/>
            <a:ext cx="1790700" cy="2552700"/>
          </a:xfrm>
          <a:prstGeom prst="rect">
            <a:avLst/>
          </a:prstGeom>
          <a:noFill/>
          <a:ln w="9525">
            <a:noFill/>
            <a:miter lim="800000"/>
            <a:headEnd/>
            <a:tailEnd/>
          </a:ln>
        </p:spPr>
      </p:pic>
      <p:pic>
        <p:nvPicPr>
          <p:cNvPr id="13"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8001000" y="228600"/>
            <a:ext cx="876300" cy="8763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3.33333E-6 -1.36122E-6 L -0.85625 0.93182 " pathEditMode="relative" rAng="0" ptsTypes="AA">
                                      <p:cBhvr>
                                        <p:cTn id="6" dur="2000" fill="hold"/>
                                        <p:tgtEl>
                                          <p:spTgt spid="13"/>
                                        </p:tgtEl>
                                        <p:attrNameLst>
                                          <p:attrName>ppt_x</p:attrName>
                                          <p:attrName>ppt_y</p:attrName>
                                        </p:attrNameLst>
                                      </p:cBhvr>
                                      <p:rCtr x="-428" y="4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6858000" cy="701749"/>
          </a:xfrm>
        </p:spPr>
        <p:txBody>
          <a:bodyPr>
            <a:normAutofit/>
          </a:bodyPr>
          <a:lstStyle/>
          <a:p>
            <a:r>
              <a:rPr lang="en-US" sz="3600" dirty="0" smtClean="0"/>
              <a:t>		Career High </a:t>
            </a:r>
            <a:endParaRPr lang="en-US" sz="3600" dirty="0"/>
          </a:p>
        </p:txBody>
      </p:sp>
      <p:sp>
        <p:nvSpPr>
          <p:cNvPr id="4" name="Text Placeholder 3"/>
          <p:cNvSpPr>
            <a:spLocks noGrp="1"/>
          </p:cNvSpPr>
          <p:nvPr>
            <p:ph type="body" sz="half" idx="2"/>
          </p:nvPr>
        </p:nvSpPr>
        <p:spPr>
          <a:xfrm>
            <a:off x="914400" y="838200"/>
            <a:ext cx="6858000" cy="685800"/>
          </a:xfrm>
        </p:spPr>
        <p:txBody>
          <a:bodyPr>
            <a:noAutofit/>
          </a:bodyPr>
          <a:lstStyle/>
          <a:p>
            <a:r>
              <a:rPr lang="en-US" sz="2000" dirty="0" smtClean="0"/>
              <a:t>Corey Haim was  a teenage idol when he started in the movies Lucas, and the lost boys. On his way to fame though, he got side tracked by drugs that would  break this teenage star. </a:t>
            </a:r>
            <a:endParaRPr lang="en-US" sz="2000" dirty="0"/>
          </a:p>
        </p:txBody>
      </p:sp>
      <p:pic>
        <p:nvPicPr>
          <p:cNvPr id="5122" name="Picture 2"/>
          <p:cNvPicPr>
            <a:picLocks noChangeAspect="1" noChangeArrowheads="1"/>
          </p:cNvPicPr>
          <p:nvPr/>
        </p:nvPicPr>
        <p:blipFill>
          <a:blip r:embed="rId2" cstate="print"/>
          <a:srcRect/>
          <a:stretch>
            <a:fillRect/>
          </a:stretch>
        </p:blipFill>
        <p:spPr bwMode="auto">
          <a:xfrm>
            <a:off x="838200" y="2133600"/>
            <a:ext cx="1790700" cy="256222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609600" y="4724400"/>
            <a:ext cx="2905125" cy="1571625"/>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rot="20856765">
            <a:off x="2648626" y="3055238"/>
            <a:ext cx="2362200" cy="1505903"/>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4495800" y="4114800"/>
            <a:ext cx="2524125" cy="2096307"/>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4949982" y="1934549"/>
            <a:ext cx="1905000" cy="1373798"/>
          </a:xfrm>
          <a:prstGeom prst="rect">
            <a:avLst/>
          </a:prstGeom>
          <a:noFill/>
          <a:ln w="9525">
            <a:noFill/>
            <a:miter lim="800000"/>
            <a:headEnd/>
            <a:tailEnd/>
          </a:ln>
        </p:spPr>
      </p:pic>
      <p:pic>
        <p:nvPicPr>
          <p:cNvPr id="5127" name="Picture 7"/>
          <p:cNvPicPr>
            <a:picLocks noChangeAspect="1" noChangeArrowheads="1"/>
          </p:cNvPicPr>
          <p:nvPr/>
        </p:nvPicPr>
        <p:blipFill>
          <a:blip r:embed="rId7" cstate="print"/>
          <a:srcRect/>
          <a:stretch>
            <a:fillRect/>
          </a:stretch>
        </p:blipFill>
        <p:spPr bwMode="auto">
          <a:xfrm rot="902665">
            <a:off x="6671314" y="2619172"/>
            <a:ext cx="2247900" cy="2028825"/>
          </a:xfrm>
          <a:prstGeom prst="rect">
            <a:avLst/>
          </a:prstGeom>
          <a:noFill/>
          <a:ln w="9525">
            <a:noFill/>
            <a:miter lim="800000"/>
            <a:headEnd/>
            <a:tailEnd/>
          </a:ln>
        </p:spPr>
      </p:pic>
      <p:pic>
        <p:nvPicPr>
          <p:cNvPr id="5128" name="Picture 8"/>
          <p:cNvPicPr>
            <a:picLocks noChangeAspect="1" noChangeArrowheads="1"/>
          </p:cNvPicPr>
          <p:nvPr/>
        </p:nvPicPr>
        <p:blipFill>
          <a:blip r:embed="rId8" cstate="print"/>
          <a:srcRect/>
          <a:stretch>
            <a:fillRect/>
          </a:stretch>
        </p:blipFill>
        <p:spPr bwMode="auto">
          <a:xfrm rot="20508801">
            <a:off x="7439076" y="4856186"/>
            <a:ext cx="1457325" cy="1819844"/>
          </a:xfrm>
          <a:prstGeom prst="rect">
            <a:avLst/>
          </a:prstGeom>
          <a:noFill/>
          <a:ln w="9525">
            <a:noFill/>
            <a:miter lim="800000"/>
            <a:headEnd/>
            <a:tailEnd/>
          </a:ln>
        </p:spPr>
      </p:pic>
      <p:pic>
        <p:nvPicPr>
          <p:cNvPr id="12"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8001000" y="228600"/>
            <a:ext cx="876300" cy="876300"/>
          </a:xfrm>
          <a:prstGeom prst="rect">
            <a:avLst/>
          </a:prstGeom>
          <a:ln>
            <a:noFill/>
          </a:ln>
          <a:effectLst>
            <a:outerShdw blurRad="292100" dist="139700" dir="2700000" algn="tl" rotWithShape="0">
              <a:srgbClr val="333333">
                <a:alpha val="65000"/>
              </a:srgbClr>
            </a:outerShdw>
          </a:effectLst>
        </p:spPr>
      </p:pic>
      <p:pic>
        <p:nvPicPr>
          <p:cNvPr id="4098" name="Picture 2"/>
          <p:cNvPicPr>
            <a:picLocks noChangeAspect="1" noChangeArrowheads="1"/>
          </p:cNvPicPr>
          <p:nvPr/>
        </p:nvPicPr>
        <p:blipFill>
          <a:blip r:embed="rId10" cstate="print"/>
          <a:srcRect/>
          <a:stretch>
            <a:fillRect/>
          </a:stretch>
        </p:blipFill>
        <p:spPr bwMode="auto">
          <a:xfrm>
            <a:off x="3429000" y="4930588"/>
            <a:ext cx="1228725" cy="1927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3.33333E-6 -1.36122E-6 L -0.85625 0.93182 " pathEditMode="relative" rAng="0" ptsTypes="AA">
                                      <p:cBhvr>
                                        <p:cTn id="6" dur="2000" fill="hold"/>
                                        <p:tgtEl>
                                          <p:spTgt spid="12"/>
                                        </p:tgtEl>
                                        <p:attrNameLst>
                                          <p:attrName>ppt_x</p:attrName>
                                          <p:attrName>ppt_y</p:attrName>
                                        </p:attrNameLst>
                                      </p:cBhvr>
                                      <p:rCtr x="-428" y="4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6858000" cy="701749"/>
          </a:xfrm>
        </p:spPr>
        <p:txBody>
          <a:bodyPr/>
          <a:lstStyle/>
          <a:p>
            <a:pPr algn="ctr"/>
            <a:r>
              <a:rPr lang="en-US" sz="3600" dirty="0" smtClean="0"/>
              <a:t>Death</a:t>
            </a:r>
            <a:r>
              <a:rPr lang="en-US" dirty="0" smtClean="0"/>
              <a:t> </a:t>
            </a:r>
            <a:endParaRPr lang="en-US" dirty="0"/>
          </a:p>
        </p:txBody>
      </p:sp>
      <p:sp>
        <p:nvSpPr>
          <p:cNvPr id="4" name="Text Placeholder 3"/>
          <p:cNvSpPr>
            <a:spLocks noGrp="1"/>
          </p:cNvSpPr>
          <p:nvPr>
            <p:ph type="body" sz="half" idx="2"/>
          </p:nvPr>
        </p:nvSpPr>
        <p:spPr>
          <a:xfrm>
            <a:off x="838200" y="609600"/>
            <a:ext cx="6858000" cy="685800"/>
          </a:xfrm>
        </p:spPr>
        <p:txBody>
          <a:bodyPr>
            <a:noAutofit/>
          </a:bodyPr>
          <a:lstStyle/>
          <a:p>
            <a:r>
              <a:rPr lang="en-US" sz="2000" dirty="0" smtClean="0"/>
              <a:t>Corey Haim died on March 10, 2010 at the age of 38. The first reaction was that he died due to drugs but the real reason was natural causes.  The drugs did take a toll on this teenage star so his body was not strong enough to fight the infection. </a:t>
            </a:r>
            <a:endParaRPr lang="en-US" sz="2000" dirty="0"/>
          </a:p>
        </p:txBody>
      </p:sp>
      <p:pic>
        <p:nvPicPr>
          <p:cNvPr id="1026" name="Picture 2"/>
          <p:cNvPicPr>
            <a:picLocks noChangeAspect="1" noChangeArrowheads="1"/>
          </p:cNvPicPr>
          <p:nvPr/>
        </p:nvPicPr>
        <p:blipFill>
          <a:blip r:embed="rId2" cstate="print"/>
          <a:srcRect/>
          <a:stretch>
            <a:fillRect/>
          </a:stretch>
        </p:blipFill>
        <p:spPr bwMode="auto">
          <a:xfrm rot="21051084">
            <a:off x="533400" y="1981200"/>
            <a:ext cx="1439625" cy="17430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286375" y="2247668"/>
            <a:ext cx="3857625" cy="461033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rot="338565">
            <a:off x="2147601" y="1970102"/>
            <a:ext cx="2971800" cy="19812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rot="21088684">
            <a:off x="2590800" y="4572000"/>
            <a:ext cx="2533650" cy="1809750"/>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a:stretch>
            <a:fillRect/>
          </a:stretch>
        </p:blipFill>
        <p:spPr bwMode="auto">
          <a:xfrm>
            <a:off x="0" y="3886200"/>
            <a:ext cx="2362200" cy="1769370"/>
          </a:xfrm>
          <a:prstGeom prst="rect">
            <a:avLst/>
          </a:prstGeom>
          <a:noFill/>
          <a:ln w="9525">
            <a:noFill/>
            <a:miter lim="800000"/>
            <a:headEnd/>
            <a:tailEnd/>
          </a:ln>
        </p:spPr>
      </p:pic>
      <p:pic>
        <p:nvPicPr>
          <p:cNvPr id="10"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001000" y="228600"/>
            <a:ext cx="876300" cy="8763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3.33333E-6 -1.36122E-6 L -0.85625 0.93182 " pathEditMode="relative" rAng="0" ptsTypes="AA">
                                      <p:cBhvr>
                                        <p:cTn id="6" dur="2000" fill="hold"/>
                                        <p:tgtEl>
                                          <p:spTgt spid="10"/>
                                        </p:tgtEl>
                                        <p:attrNameLst>
                                          <p:attrName>ppt_x</p:attrName>
                                          <p:attrName>ppt_y</p:attrName>
                                        </p:attrNameLst>
                                      </p:cBhvr>
                                      <p:rCtr x="-428" y="4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609600" y="2895600"/>
            <a:ext cx="2178488" cy="1724636"/>
          </a:xfrm>
          <a:prstGeom prst="rect">
            <a:avLst/>
          </a:prstGeom>
          <a:noFill/>
          <a:ln w="9525">
            <a:noFill/>
            <a:miter lim="800000"/>
            <a:headEnd/>
            <a:tailEnd/>
          </a:ln>
        </p:spPr>
      </p:pic>
      <p:sp>
        <p:nvSpPr>
          <p:cNvPr id="2" name="Title 1"/>
          <p:cNvSpPr>
            <a:spLocks noGrp="1"/>
          </p:cNvSpPr>
          <p:nvPr>
            <p:ph type="title"/>
          </p:nvPr>
        </p:nvSpPr>
        <p:spPr>
          <a:xfrm>
            <a:off x="838200" y="0"/>
            <a:ext cx="6858000" cy="701749"/>
          </a:xfrm>
        </p:spPr>
        <p:txBody>
          <a:bodyPr/>
          <a:lstStyle/>
          <a:p>
            <a:r>
              <a:rPr lang="en-US" sz="3600" dirty="0" smtClean="0"/>
              <a:t>		Public Reaction </a:t>
            </a:r>
            <a:endParaRPr lang="en-US" sz="3600" dirty="0"/>
          </a:p>
        </p:txBody>
      </p:sp>
      <p:sp>
        <p:nvSpPr>
          <p:cNvPr id="4" name="Text Placeholder 3"/>
          <p:cNvSpPr>
            <a:spLocks noGrp="1"/>
          </p:cNvSpPr>
          <p:nvPr>
            <p:ph type="body" sz="half" idx="2"/>
          </p:nvPr>
        </p:nvSpPr>
        <p:spPr>
          <a:xfrm>
            <a:off x="914400" y="762000"/>
            <a:ext cx="6858000" cy="685800"/>
          </a:xfrm>
        </p:spPr>
        <p:txBody>
          <a:bodyPr>
            <a:noAutofit/>
          </a:bodyPr>
          <a:lstStyle/>
          <a:p>
            <a:r>
              <a:rPr lang="en-US" sz="1800" dirty="0" smtClean="0"/>
              <a:t>Everyone loved Corey Haim they could never forget the few amazing films he did as a teenager. He was trying to make a comeback, but his life was taken before he could get his break.  Corey Feldman was his best friend they even had a series “the two Corey’s.”  when he died Corey Feldman stated, “this is a tragic loss of a wonderful, beautiful, tormented soul, who will always be my brother, family, and best friend.” </a:t>
            </a:r>
            <a:endParaRPr lang="en-US" sz="1800" dirty="0"/>
          </a:p>
        </p:txBody>
      </p:sp>
      <p:pic>
        <p:nvPicPr>
          <p:cNvPr id="3075" name="Picture 3"/>
          <p:cNvPicPr>
            <a:picLocks noChangeAspect="1" noChangeArrowheads="1"/>
          </p:cNvPicPr>
          <p:nvPr/>
        </p:nvPicPr>
        <p:blipFill>
          <a:blip r:embed="rId3" cstate="print"/>
          <a:srcRect/>
          <a:stretch>
            <a:fillRect/>
          </a:stretch>
        </p:blipFill>
        <p:spPr bwMode="auto">
          <a:xfrm>
            <a:off x="4876800" y="4904342"/>
            <a:ext cx="4267200" cy="1953658"/>
          </a:xfrm>
          <a:prstGeom prst="rect">
            <a:avLst/>
          </a:prstGeom>
          <a:noFill/>
          <a:ln w="9525">
            <a:noFill/>
            <a:miter lim="800000"/>
            <a:headEnd/>
            <a:tailEnd/>
          </a:ln>
        </p:spPr>
      </p:pic>
      <p:sp>
        <p:nvSpPr>
          <p:cNvPr id="10" name="Rectangle 9"/>
          <p:cNvSpPr/>
          <p:nvPr/>
        </p:nvSpPr>
        <p:spPr>
          <a:xfrm>
            <a:off x="3581400" y="3352800"/>
            <a:ext cx="4572000" cy="1200329"/>
          </a:xfrm>
          <a:prstGeom prst="rect">
            <a:avLst/>
          </a:prstGeom>
        </p:spPr>
        <p:txBody>
          <a:bodyPr>
            <a:spAutoFit/>
          </a:bodyPr>
          <a:lstStyle/>
          <a:p>
            <a:r>
              <a:rPr lang="en-US" b="1" dirty="0" smtClean="0">
                <a:solidFill>
                  <a:schemeClr val="accent4">
                    <a:lumMod val="75000"/>
                  </a:schemeClr>
                </a:solidFill>
              </a:rPr>
              <a:t>Adrianne Curry:</a:t>
            </a:r>
            <a:r>
              <a:rPr lang="en-US" dirty="0" smtClean="0">
                <a:solidFill>
                  <a:schemeClr val="accent4">
                    <a:lumMod val="75000"/>
                  </a:schemeClr>
                </a:solidFill>
              </a:rPr>
              <a:t> Corey Haim </a:t>
            </a:r>
            <a:r>
              <a:rPr lang="en-US" dirty="0" err="1" smtClean="0">
                <a:solidFill>
                  <a:schemeClr val="accent4">
                    <a:lumMod val="75000"/>
                  </a:schemeClr>
                </a:solidFill>
              </a:rPr>
              <a:t>died.That</a:t>
            </a:r>
            <a:r>
              <a:rPr lang="en-US" dirty="0" smtClean="0">
                <a:solidFill>
                  <a:schemeClr val="accent4">
                    <a:lumMod val="75000"/>
                  </a:schemeClr>
                </a:solidFill>
              </a:rPr>
              <a:t> is what happens when u cant grow the f--- </a:t>
            </a:r>
            <a:r>
              <a:rPr lang="en-US" dirty="0" err="1" smtClean="0">
                <a:solidFill>
                  <a:schemeClr val="accent4">
                    <a:lumMod val="75000"/>
                  </a:schemeClr>
                </a:solidFill>
              </a:rPr>
              <a:t>up&amp;kick</a:t>
            </a:r>
            <a:r>
              <a:rPr lang="en-US" dirty="0" smtClean="0">
                <a:solidFill>
                  <a:schemeClr val="accent4">
                    <a:lumMod val="75000"/>
                  </a:schemeClr>
                </a:solidFill>
              </a:rPr>
              <a:t> the </a:t>
            </a:r>
            <a:r>
              <a:rPr lang="en-US" dirty="0" err="1" smtClean="0">
                <a:solidFill>
                  <a:schemeClr val="accent4">
                    <a:lumMod val="75000"/>
                  </a:schemeClr>
                </a:solidFill>
              </a:rPr>
              <a:t>habit.sadly,most</a:t>
            </a:r>
            <a:r>
              <a:rPr lang="en-US" dirty="0" smtClean="0">
                <a:solidFill>
                  <a:schemeClr val="accent4">
                    <a:lumMod val="75000"/>
                  </a:schemeClr>
                </a:solidFill>
              </a:rPr>
              <a:t> who start </a:t>
            </a:r>
            <a:r>
              <a:rPr lang="en-US" dirty="0" err="1" smtClean="0">
                <a:solidFill>
                  <a:schemeClr val="accent4">
                    <a:lumMod val="75000"/>
                  </a:schemeClr>
                </a:solidFill>
              </a:rPr>
              <a:t>dont</a:t>
            </a:r>
            <a:r>
              <a:rPr lang="en-US" dirty="0" smtClean="0">
                <a:solidFill>
                  <a:schemeClr val="accent4">
                    <a:lumMod val="75000"/>
                  </a:schemeClr>
                </a:solidFill>
              </a:rPr>
              <a:t> </a:t>
            </a:r>
            <a:r>
              <a:rPr lang="en-US" dirty="0" err="1" smtClean="0">
                <a:solidFill>
                  <a:schemeClr val="accent4">
                    <a:lumMod val="75000"/>
                  </a:schemeClr>
                </a:solidFill>
              </a:rPr>
              <a:t>stop.A</a:t>
            </a:r>
            <a:r>
              <a:rPr lang="en-US" dirty="0" smtClean="0">
                <a:solidFill>
                  <a:schemeClr val="accent4">
                    <a:lumMod val="75000"/>
                  </a:schemeClr>
                </a:solidFill>
              </a:rPr>
              <a:t> waste of beautiful life :(</a:t>
            </a:r>
            <a:endParaRPr lang="en-US" dirty="0">
              <a:solidFill>
                <a:schemeClr val="accent4">
                  <a:lumMod val="75000"/>
                </a:schemeClr>
              </a:solidFill>
            </a:endParaRPr>
          </a:p>
        </p:txBody>
      </p:sp>
      <p:sp>
        <p:nvSpPr>
          <p:cNvPr id="11" name="Rectangle 10"/>
          <p:cNvSpPr/>
          <p:nvPr/>
        </p:nvSpPr>
        <p:spPr>
          <a:xfrm>
            <a:off x="609600" y="4648200"/>
            <a:ext cx="4572000" cy="1200329"/>
          </a:xfrm>
          <a:prstGeom prst="rect">
            <a:avLst/>
          </a:prstGeom>
        </p:spPr>
        <p:txBody>
          <a:bodyPr>
            <a:spAutoFit/>
          </a:bodyPr>
          <a:lstStyle/>
          <a:p>
            <a:r>
              <a:rPr lang="en-US" b="1" dirty="0" smtClean="0">
                <a:solidFill>
                  <a:srgbClr val="FF0000"/>
                </a:solidFill>
              </a:rPr>
              <a:t>Nick </a:t>
            </a:r>
            <a:r>
              <a:rPr lang="en-US" b="1" dirty="0" err="1" smtClean="0">
                <a:solidFill>
                  <a:srgbClr val="FF0000"/>
                </a:solidFill>
              </a:rPr>
              <a:t>Zano</a:t>
            </a:r>
            <a:r>
              <a:rPr lang="en-US" b="1" dirty="0" smtClean="0">
                <a:solidFill>
                  <a:srgbClr val="FF0000"/>
                </a:solidFill>
              </a:rPr>
              <a:t>:</a:t>
            </a:r>
            <a:r>
              <a:rPr lang="en-US" dirty="0" smtClean="0">
                <a:solidFill>
                  <a:srgbClr val="FF0000"/>
                </a:solidFill>
              </a:rPr>
              <a:t> Corey Haim. This is a dangerous industry it plays w </a:t>
            </a:r>
            <a:r>
              <a:rPr lang="en-US" dirty="0" err="1" smtClean="0">
                <a:solidFill>
                  <a:srgbClr val="FF0000"/>
                </a:solidFill>
              </a:rPr>
              <a:t>ur</a:t>
            </a:r>
            <a:r>
              <a:rPr lang="en-US" dirty="0" smtClean="0">
                <a:solidFill>
                  <a:srgbClr val="FF0000"/>
                </a:solidFill>
              </a:rPr>
              <a:t> head &amp; sadly he lost, u have 2 b happy w u &amp; that goes w any profession. U define u.</a:t>
            </a:r>
            <a:endParaRPr lang="en-US" dirty="0">
              <a:solidFill>
                <a:srgbClr val="FF0000"/>
              </a:solidFill>
            </a:endParaRPr>
          </a:p>
        </p:txBody>
      </p:sp>
      <p:sp>
        <p:nvSpPr>
          <p:cNvPr id="12" name="Rectangle 11"/>
          <p:cNvSpPr/>
          <p:nvPr/>
        </p:nvSpPr>
        <p:spPr>
          <a:xfrm>
            <a:off x="304800" y="5943600"/>
            <a:ext cx="4572000" cy="646331"/>
          </a:xfrm>
          <a:prstGeom prst="rect">
            <a:avLst/>
          </a:prstGeom>
        </p:spPr>
        <p:txBody>
          <a:bodyPr>
            <a:spAutoFit/>
          </a:bodyPr>
          <a:lstStyle/>
          <a:p>
            <a:r>
              <a:rPr lang="en-US" b="1" dirty="0" smtClean="0">
                <a:solidFill>
                  <a:schemeClr val="accent6">
                    <a:lumMod val="60000"/>
                    <a:lumOff val="40000"/>
                  </a:schemeClr>
                </a:solidFill>
              </a:rPr>
              <a:t>Ashton </a:t>
            </a:r>
            <a:r>
              <a:rPr lang="en-US" b="1" dirty="0" err="1" smtClean="0">
                <a:solidFill>
                  <a:schemeClr val="accent6">
                    <a:lumMod val="60000"/>
                    <a:lumOff val="40000"/>
                  </a:schemeClr>
                </a:solidFill>
              </a:rPr>
              <a:t>Kutcher</a:t>
            </a:r>
            <a:r>
              <a:rPr lang="en-US" b="1" dirty="0" smtClean="0">
                <a:solidFill>
                  <a:schemeClr val="accent6">
                    <a:lumMod val="60000"/>
                    <a:lumOff val="40000"/>
                  </a:schemeClr>
                </a:solidFill>
              </a:rPr>
              <a:t>:</a:t>
            </a:r>
            <a:r>
              <a:rPr lang="en-US" dirty="0" smtClean="0">
                <a:solidFill>
                  <a:schemeClr val="accent6">
                    <a:lumMod val="60000"/>
                    <a:lumOff val="40000"/>
                  </a:schemeClr>
                </a:solidFill>
              </a:rPr>
              <a:t> Rip Corey Haim "Childhood hero"</a:t>
            </a:r>
            <a:endParaRPr lang="en-US" dirty="0">
              <a:solidFill>
                <a:schemeClr val="accent6">
                  <a:lumMod val="60000"/>
                  <a:lumOff val="40000"/>
                </a:schemeClr>
              </a:solidFill>
            </a:endParaRPr>
          </a:p>
        </p:txBody>
      </p:sp>
      <p:sp>
        <p:nvSpPr>
          <p:cNvPr id="13" name="Rectangle 12"/>
          <p:cNvSpPr/>
          <p:nvPr/>
        </p:nvSpPr>
        <p:spPr>
          <a:xfrm>
            <a:off x="5181600" y="2667000"/>
            <a:ext cx="4267200" cy="646331"/>
          </a:xfrm>
          <a:prstGeom prst="rect">
            <a:avLst/>
          </a:prstGeom>
        </p:spPr>
        <p:txBody>
          <a:bodyPr wrap="square">
            <a:spAutoFit/>
          </a:bodyPr>
          <a:lstStyle/>
          <a:p>
            <a:r>
              <a:rPr lang="en-US" dirty="0" smtClean="0">
                <a:solidFill>
                  <a:schemeClr val="accent2">
                    <a:lumMod val="75000"/>
                  </a:schemeClr>
                </a:solidFill>
              </a:rPr>
              <a:t>Corey you were a Brilliant Light whose flame will never be extinguished</a:t>
            </a:r>
            <a:endParaRPr lang="en-US" dirty="0">
              <a:solidFill>
                <a:schemeClr val="accent2">
                  <a:lumMod val="75000"/>
                </a:schemeClr>
              </a:solidFill>
            </a:endParaRPr>
          </a:p>
        </p:txBody>
      </p:sp>
      <p:pic>
        <p:nvPicPr>
          <p:cNvPr id="14"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001000" y="228600"/>
            <a:ext cx="876300" cy="8763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3.33333E-6 -1.36122E-6 L -0.85625 0.93182 " pathEditMode="relative" rAng="0" ptsTypes="AA">
                                      <p:cBhvr>
                                        <p:cTn id="6" dur="2000" fill="hold"/>
                                        <p:tgtEl>
                                          <p:spTgt spid="14"/>
                                        </p:tgtEl>
                                        <p:attrNameLst>
                                          <p:attrName>ppt_x</p:attrName>
                                          <p:attrName>ppt_y</p:attrName>
                                        </p:attrNameLst>
                                      </p:cBhvr>
                                      <p:rCtr x="-428" y="4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2048</TotalTime>
  <Words>449</Words>
  <Application>Microsoft Office PowerPoint</Application>
  <PresentationFormat>On-screen Show (4:3)</PresentationFormat>
  <Paragraphs>24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Metro</vt:lpstr>
      <vt:lpstr> Corey Haim </vt:lpstr>
      <vt:lpstr>Early Childhood</vt:lpstr>
      <vt:lpstr>  Adolescence </vt:lpstr>
      <vt:lpstr>  Career start </vt:lpstr>
      <vt:lpstr>  Career High </vt:lpstr>
      <vt:lpstr>Death </vt:lpstr>
      <vt:lpstr>  Public Reaction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mattiea</dc:creator>
  <cp:lastModifiedBy>Hollie Domingue</cp:lastModifiedBy>
  <cp:revision>27</cp:revision>
  <dcterms:created xsi:type="dcterms:W3CDTF">2011-09-28T15:03:37Z</dcterms:created>
  <dcterms:modified xsi:type="dcterms:W3CDTF">2011-10-03T12:51:47Z</dcterms:modified>
</cp:coreProperties>
</file>