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1"/>
  </p:notesMasterIdLst>
  <p:sldIdLst>
    <p:sldId id="256" r:id="rId2"/>
    <p:sldId id="257"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8"/>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94638" autoAdjust="0"/>
  </p:normalViewPr>
  <p:slideViewPr>
    <p:cSldViewPr>
      <p:cViewPr varScale="1">
        <p:scale>
          <a:sx n="86" d="100"/>
          <a:sy n="86"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4ADCC23-90D1-4DCE-BB92-187E1704B2D1}" type="datetimeFigureOut">
              <a:rPr lang="en-US"/>
              <a:pPr>
                <a:defRPr/>
              </a:pPr>
              <a:t>9/23/2013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19FFD7D-29C0-499F-AFE4-C0C4A4062BE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14B3B6-9DB8-423C-8796-014EC92E1069}"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457EA4-751A-42BB-9C0A-28CACD0E506A}"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83528A-5D6B-41FE-908D-3DAC75A7C3EE}"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84D3CC-4E0B-4F37-8DCB-4D8FF064B9CF}" type="slidenum">
              <a:rPr lang="en-US"/>
              <a:pPr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200B1D-0CC2-4D20-8BF2-E26F3F0249C3}" type="slidenum">
              <a:rPr lang="en-US"/>
              <a:pPr fontAlgn="base">
                <a:spcBef>
                  <a:spcPct val="0"/>
                </a:spcBef>
                <a:spcAft>
                  <a:spcPct val="0"/>
                </a:spcAft>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DF57B9-B3AD-4C90-85EA-A67A57D48F3E}" type="slidenum">
              <a:rPr lang="en-US"/>
              <a:pPr fontAlgn="base">
                <a:spcBef>
                  <a:spcPct val="0"/>
                </a:spcBef>
                <a:spcAft>
                  <a:spcPct val="0"/>
                </a:spcAft>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0513243C-39BC-481C-B6BE-759BA2BE9694}" type="datetimeFigureOut">
              <a:rPr lang="en-US" smtClean="0"/>
              <a:pPr>
                <a:defRPr/>
              </a:pPr>
              <a:t>9/23/2013</a:t>
            </a:fld>
            <a:endParaRPr lang="en-US" dirty="0"/>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20D909A1-684C-4336-910B-0AA4B652962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61E83FF-E23C-4B04-AACB-5236FE7CAF2F}" type="datetimeFigureOut">
              <a:rPr lang="en-US" smtClean="0"/>
              <a:pPr>
                <a:defRPr/>
              </a:pPr>
              <a:t>9/23/2013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F1456E-108D-4961-91ED-9E2BE4E6C96B}" type="slidenum">
              <a:rPr lang="en-US" smtClean="0"/>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90E56E1-36CA-4C04-A181-0FD7BB9FDB9C}" type="datetimeFigureOut">
              <a:rPr lang="en-US" smtClean="0"/>
              <a:pPr>
                <a:defRPr/>
              </a:pPr>
              <a:t>9/23/2013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11A8D71-F602-4214-A972-902FCEE4A4CF}" type="slidenum">
              <a:rPr lang="en-US" smtClean="0"/>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8E57555-13E0-438C-AB7D-AC5FE81A4905}" type="datetimeFigureOut">
              <a:rPr lang="en-US" smtClean="0"/>
              <a:pPr>
                <a:defRPr/>
              </a:pPr>
              <a:t>9/23/2013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7856EA-173F-4A86-A6B7-5966E1A8D639}" type="slidenum">
              <a:rPr lang="en-US" smtClean="0"/>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8818BB87-1118-4B97-928A-79A09944A12C}" type="datetimeFigureOut">
              <a:rPr lang="en-US" smtClean="0"/>
              <a:pPr>
                <a:defRPr/>
              </a:pPr>
              <a:t>9/23/2013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BC5686-1F76-451B-B989-FBAAA9FE12D7}"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A02F346F-6552-43F1-9866-8A5CC8C1D7B1}" type="datetimeFigureOut">
              <a:rPr lang="en-US" smtClean="0"/>
              <a:pPr>
                <a:defRPr/>
              </a:pPr>
              <a:t>9/23/2013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F3D1CC-101C-42DB-9861-5E121E8ADA63}" type="slidenum">
              <a:rPr lang="en-US" smtClean="0"/>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AF901787-ECC1-4DE3-998F-49FE4F2D0DFF}" type="datetimeFigureOut">
              <a:rPr lang="en-US" smtClean="0"/>
              <a:pPr>
                <a:defRPr/>
              </a:pPr>
              <a:t>9/23/2013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FDC85D7-E0EF-48E5-92DF-ED6F384D4E1B}" type="slidenum">
              <a:rPr lang="en-US" smtClean="0"/>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1EB5E06-E0AA-40D5-90BA-C8227C0550D8}" type="datetimeFigureOut">
              <a:rPr lang="en-US" smtClean="0"/>
              <a:pPr>
                <a:defRPr/>
              </a:pPr>
              <a:t>9/23/2013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F9243BC-D8D7-4838-9E5F-9E956C0D6DA5}" type="slidenum">
              <a:rPr lang="en-US" smtClean="0"/>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124C21D-8D87-44D9-92F3-BCAC06F29253}" type="datetimeFigureOut">
              <a:rPr lang="en-US" smtClean="0"/>
              <a:pPr>
                <a:defRPr/>
              </a:pPr>
              <a:t>9/23/2013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2359C7C-2B97-45BF-A9D3-1D07B41DA257}" type="slidenum">
              <a:rPr lang="en-US" smtClean="0"/>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5AFA1FDF-DD09-4F12-8373-D39BFCBA5E1E}" type="datetimeFigureOut">
              <a:rPr lang="en-US" smtClean="0"/>
              <a:pPr>
                <a:defRPr/>
              </a:pPr>
              <a:t>9/23/2013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7E1629-9591-48DE-BE87-02B97634E1A7}" type="slidenum">
              <a:rPr lang="en-US" smtClean="0"/>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D1F0D80F-19DF-454D-950E-C431B540E36D}" type="datetimeFigureOut">
              <a:rPr lang="en-US" smtClean="0"/>
              <a:pPr>
                <a:defRPr/>
              </a:pPr>
              <a:t>9/23/2013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D11E5779-7595-4457-AF3B-D367A9893E10}"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1E9C2F7-A797-4DDE-91FA-7E6C2892B76F}" type="datetimeFigureOut">
              <a:rPr lang="en-US" smtClean="0"/>
              <a:pPr>
                <a:defRPr/>
              </a:pPr>
              <a:t>9/23/2013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5FE19D00-7E33-42A7-B941-D21FB8D351CB}"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stephen\Documents\The%20Doors%20Light%20My%20Fire.mp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smtClean="0"/>
              <a:t>Jim Morrison</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The Poet</a:t>
            </a:r>
          </a:p>
        </p:txBody>
      </p:sp>
      <p:pic>
        <p:nvPicPr>
          <p:cNvPr id="5" name="The Doors Light My Fire.mp3">
            <a:hlinkClick r:id="" action="ppaction://media"/>
          </p:cNvPr>
          <p:cNvPicPr>
            <a:picLocks noRot="1" noChangeAspect="1"/>
          </p:cNvPicPr>
          <p:nvPr>
            <a:audioFile r:link="rId1"/>
          </p:nvPr>
        </p:nvPicPr>
        <p:blipFill>
          <a:blip r:embed="rId4" cstate="print"/>
          <a:srcRect/>
          <a:stretch>
            <a:fillRect/>
          </a:stretch>
        </p:blipFill>
        <p:spPr bwMode="auto">
          <a:xfrm>
            <a:off x="4419600" y="3276600"/>
            <a:ext cx="304800" cy="304800"/>
          </a:xfrm>
          <a:prstGeom prst="rect">
            <a:avLst/>
          </a:prstGeom>
          <a:noFill/>
          <a:ln w="9525">
            <a:noFill/>
            <a:miter lim="800000"/>
            <a:headEnd/>
            <a:tailEnd/>
          </a:ln>
        </p:spPr>
      </p:pic>
      <p:sp>
        <p:nvSpPr>
          <p:cNvPr id="6" name="TextBox 5"/>
          <p:cNvSpPr txBox="1"/>
          <p:nvPr/>
        </p:nvSpPr>
        <p:spPr>
          <a:xfrm>
            <a:off x="1143000" y="5257801"/>
            <a:ext cx="7086600" cy="461665"/>
          </a:xfrm>
          <a:prstGeom prst="rect">
            <a:avLst/>
          </a:prstGeom>
          <a:noFill/>
        </p:spPr>
        <p:txBody>
          <a:bodyPr wrap="square" rtlCol="0">
            <a:spAutoFit/>
          </a:bodyPr>
          <a:lstStyle/>
          <a:p>
            <a:pPr algn="ctr"/>
            <a:r>
              <a:rPr lang="en-US" sz="2400" dirty="0" smtClean="0">
                <a:solidFill>
                  <a:srgbClr val="FF0000"/>
                </a:solidFill>
              </a:rPr>
              <a:t>Born  in December 8</a:t>
            </a:r>
            <a:r>
              <a:rPr lang="en-US" sz="2400" baseline="30000" dirty="0" smtClean="0">
                <a:solidFill>
                  <a:srgbClr val="FF0000"/>
                </a:solidFill>
              </a:rPr>
              <a:t>th</a:t>
            </a:r>
            <a:r>
              <a:rPr lang="en-US" sz="2400" dirty="0" smtClean="0">
                <a:solidFill>
                  <a:srgbClr val="FF0000"/>
                </a:solidFill>
              </a:rPr>
              <a:t> 1943 in Melbourne Florida</a:t>
            </a:r>
          </a:p>
        </p:txBody>
      </p:sp>
    </p:spTree>
  </p:cSld>
  <p:clrMapOvr>
    <a:masterClrMapping/>
  </p:clrMapOvr>
  <p:transition spd="slow" advTm="1759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c.450f.edgecastcdn.net/80450F/ultimateclassicrock.com/files/2011/07/Jim-Morrison1.jpg"/>
          <p:cNvPicPr>
            <a:picLocks noChangeAspect="1" noChangeArrowheads="1"/>
          </p:cNvPicPr>
          <p:nvPr/>
        </p:nvPicPr>
        <p:blipFill>
          <a:blip r:embed="rId2" cstate="print"/>
          <a:srcRect/>
          <a:stretch>
            <a:fillRect/>
          </a:stretch>
        </p:blipFill>
        <p:spPr bwMode="auto">
          <a:xfrm>
            <a:off x="5410200" y="304801"/>
            <a:ext cx="3505200" cy="2265363"/>
          </a:xfrm>
          <a:prstGeom prst="rect">
            <a:avLst/>
          </a:prstGeom>
          <a:noFill/>
          <a:ln w="9525">
            <a:noFill/>
            <a:miter lim="800000"/>
            <a:headEnd/>
            <a:tailEnd/>
          </a:ln>
        </p:spPr>
      </p:pic>
      <p:pic>
        <p:nvPicPr>
          <p:cNvPr id="3075" name="Picture 2" descr="http://timelifeblog.files.wordpress.com/2012/06/01_01121468.jpg?w=465"/>
          <p:cNvPicPr>
            <a:picLocks noChangeAspect="1" noChangeArrowheads="1"/>
          </p:cNvPicPr>
          <p:nvPr/>
        </p:nvPicPr>
        <p:blipFill>
          <a:blip r:embed="rId3" cstate="print"/>
          <a:srcRect/>
          <a:stretch>
            <a:fillRect/>
          </a:stretch>
        </p:blipFill>
        <p:spPr bwMode="auto">
          <a:xfrm>
            <a:off x="381000" y="990600"/>
            <a:ext cx="4800600" cy="5080000"/>
          </a:xfrm>
          <a:prstGeom prst="rect">
            <a:avLst/>
          </a:prstGeom>
          <a:noFill/>
          <a:ln w="9525">
            <a:noFill/>
            <a:miter lim="800000"/>
            <a:headEnd/>
            <a:tailEnd/>
          </a:ln>
        </p:spPr>
      </p:pic>
      <p:sp>
        <p:nvSpPr>
          <p:cNvPr id="7" name="TextBox 6"/>
          <p:cNvSpPr txBox="1"/>
          <p:nvPr/>
        </p:nvSpPr>
        <p:spPr>
          <a:xfrm>
            <a:off x="5410200" y="3048000"/>
            <a:ext cx="3352800" cy="1569660"/>
          </a:xfrm>
          <a:prstGeom prst="rect">
            <a:avLst/>
          </a:prstGeom>
          <a:noFill/>
        </p:spPr>
        <p:txBody>
          <a:bodyPr>
            <a:spAutoFit/>
          </a:bodyPr>
          <a:lstStyle/>
          <a:p>
            <a:pPr algn="ctr" fontAlgn="auto">
              <a:spcBef>
                <a:spcPts val="0"/>
              </a:spcBef>
              <a:spcAft>
                <a:spcPts val="0"/>
              </a:spcAft>
              <a:defRPr/>
            </a:pPr>
            <a:r>
              <a:rPr lang="en-US" sz="4800" dirty="0">
                <a:solidFill>
                  <a:schemeClr val="accent2">
                    <a:lumMod val="75000"/>
                  </a:schemeClr>
                </a:solidFill>
                <a:latin typeface="Algerian" pitchFamily="82" charset="0"/>
                <a:cs typeface="+mn-cs"/>
              </a:rPr>
              <a:t>Jim Morrison</a:t>
            </a:r>
          </a:p>
        </p:txBody>
      </p:sp>
    </p:spTree>
  </p:cSld>
  <p:clrMapOvr>
    <a:masterClrMapping/>
  </p:clrMapOvr>
  <p:transition spd="slow" advTm="23962">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743712"/>
          </a:xfrm>
        </p:spPr>
        <p:txBody>
          <a:bodyPr rtlCol="0">
            <a:normAutofit/>
          </a:bodyPr>
          <a:lstStyle/>
          <a:p>
            <a:pPr fontAlgn="auto">
              <a:spcAft>
                <a:spcPts val="0"/>
              </a:spcAft>
              <a:defRPr/>
            </a:pPr>
            <a:r>
              <a:rPr lang="en-US" sz="4000" dirty="0" smtClean="0">
                <a:solidFill>
                  <a:srgbClr val="FF0000"/>
                </a:solidFill>
              </a:rPr>
              <a:t>Arthur Rimbaud, Friedrich Nietzsche</a:t>
            </a:r>
          </a:p>
        </p:txBody>
      </p:sp>
      <p:sp>
        <p:nvSpPr>
          <p:cNvPr id="3" name="Rectangle 2"/>
          <p:cNvSpPr/>
          <p:nvPr/>
        </p:nvSpPr>
        <p:spPr>
          <a:xfrm>
            <a:off x="381000" y="1828800"/>
            <a:ext cx="83058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100" name="Picture 2" descr="http://www.litkicks.com/Images/rimbaud.jpg"/>
          <p:cNvPicPr>
            <a:picLocks noChangeAspect="1" noChangeArrowheads="1"/>
          </p:cNvPicPr>
          <p:nvPr/>
        </p:nvPicPr>
        <p:blipFill>
          <a:blip r:embed="rId3" cstate="print"/>
          <a:srcRect/>
          <a:stretch>
            <a:fillRect/>
          </a:stretch>
        </p:blipFill>
        <p:spPr bwMode="auto">
          <a:xfrm>
            <a:off x="914400" y="1905000"/>
            <a:ext cx="3198813" cy="2971800"/>
          </a:xfrm>
          <a:prstGeom prst="rect">
            <a:avLst/>
          </a:prstGeom>
          <a:noFill/>
          <a:ln w="9525">
            <a:noFill/>
            <a:miter lim="800000"/>
            <a:headEnd/>
            <a:tailEnd/>
          </a:ln>
        </p:spPr>
      </p:pic>
      <p:pic>
        <p:nvPicPr>
          <p:cNvPr id="4101" name="Picture 4" descr="http://upload.wikimedia.org/wikipedia/commons/f/f4/Nietzsche187c.jpg"/>
          <p:cNvPicPr>
            <a:picLocks noChangeAspect="1" noChangeArrowheads="1"/>
          </p:cNvPicPr>
          <p:nvPr/>
        </p:nvPicPr>
        <p:blipFill>
          <a:blip r:embed="rId4" cstate="print"/>
          <a:srcRect/>
          <a:stretch>
            <a:fillRect/>
          </a:stretch>
        </p:blipFill>
        <p:spPr bwMode="auto">
          <a:xfrm>
            <a:off x="5029200" y="1789114"/>
            <a:ext cx="3124200" cy="3087687"/>
          </a:xfrm>
          <a:prstGeom prst="rect">
            <a:avLst/>
          </a:prstGeom>
          <a:noFill/>
          <a:ln w="9525">
            <a:noFill/>
            <a:miter lim="800000"/>
            <a:headEnd/>
            <a:tailEnd/>
          </a:ln>
        </p:spPr>
      </p:pic>
      <p:sp>
        <p:nvSpPr>
          <p:cNvPr id="4102" name="TextBox 7"/>
          <p:cNvSpPr txBox="1">
            <a:spLocks noChangeArrowheads="1"/>
          </p:cNvSpPr>
          <p:nvPr/>
        </p:nvSpPr>
        <p:spPr bwMode="auto">
          <a:xfrm>
            <a:off x="304800" y="6019800"/>
            <a:ext cx="8153400" cy="400110"/>
          </a:xfrm>
          <a:prstGeom prst="rect">
            <a:avLst/>
          </a:prstGeom>
          <a:noFill/>
          <a:ln w="9525">
            <a:noFill/>
            <a:miter lim="800000"/>
            <a:headEnd/>
            <a:tailEnd/>
          </a:ln>
        </p:spPr>
        <p:txBody>
          <a:bodyPr>
            <a:spAutoFit/>
          </a:bodyPr>
          <a:lstStyle/>
          <a:p>
            <a:pPr algn="ctr"/>
            <a:r>
              <a:rPr lang="en-US" sz="2000">
                <a:solidFill>
                  <a:srgbClr val="7030A0"/>
                </a:solidFill>
                <a:latin typeface="Calibri" pitchFamily="34" charset="0"/>
              </a:rPr>
              <a:t>Jim was widely inspired by this authors.</a:t>
            </a:r>
          </a:p>
        </p:txBody>
      </p:sp>
    </p:spTree>
  </p:cSld>
  <p:clrMapOvr>
    <a:masterClrMapping/>
  </p:clrMapOvr>
  <p:transition spd="slow" advTm="326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http://undertwotrees.files.wordpress.com/2013/06/apollo_and_dionysus_by_comicgeek86.jpg"/>
          <p:cNvPicPr>
            <a:picLocks noChangeAspect="1" noChangeArrowheads="1"/>
          </p:cNvPicPr>
          <p:nvPr/>
        </p:nvPicPr>
        <p:blipFill>
          <a:blip r:embed="rId3" cstate="print"/>
          <a:srcRect/>
          <a:stretch>
            <a:fillRect/>
          </a:stretch>
        </p:blipFill>
        <p:spPr bwMode="auto">
          <a:xfrm>
            <a:off x="1295400" y="762000"/>
            <a:ext cx="6400800" cy="4724400"/>
          </a:xfrm>
          <a:prstGeom prst="rect">
            <a:avLst/>
          </a:prstGeom>
          <a:noFill/>
          <a:ln w="9525">
            <a:noFill/>
            <a:miter lim="800000"/>
            <a:headEnd/>
            <a:tailEnd/>
          </a:ln>
        </p:spPr>
      </p:pic>
      <p:sp>
        <p:nvSpPr>
          <p:cNvPr id="5123" name="TextBox 7"/>
          <p:cNvSpPr txBox="1">
            <a:spLocks noChangeArrowheads="1"/>
          </p:cNvSpPr>
          <p:nvPr/>
        </p:nvSpPr>
        <p:spPr bwMode="auto">
          <a:xfrm>
            <a:off x="152400" y="5638801"/>
            <a:ext cx="8610600" cy="1015663"/>
          </a:xfrm>
          <a:prstGeom prst="rect">
            <a:avLst/>
          </a:prstGeom>
          <a:noFill/>
          <a:ln w="9525">
            <a:noFill/>
            <a:miter lim="800000"/>
            <a:headEnd/>
            <a:tailEnd/>
          </a:ln>
        </p:spPr>
        <p:txBody>
          <a:bodyPr>
            <a:spAutoFit/>
          </a:bodyPr>
          <a:lstStyle/>
          <a:p>
            <a:r>
              <a:rPr lang="en-US" sz="2000" dirty="0">
                <a:solidFill>
                  <a:srgbClr val="FF0000"/>
                </a:solidFill>
                <a:latin typeface="Calibri" pitchFamily="34" charset="0"/>
              </a:rPr>
              <a:t>Jim Morrison was into Greek Mythology. Apollo who is the god of the sun and is associated with dreams and reason and Dionysus, who is the god of wine, ecstasy and intoxication</a:t>
            </a:r>
            <a:r>
              <a:rPr lang="en-US" dirty="0">
                <a:latin typeface="Calibri" pitchFamily="34" charset="0"/>
              </a:rPr>
              <a:t>. </a:t>
            </a:r>
          </a:p>
        </p:txBody>
      </p:sp>
    </p:spTree>
  </p:cSld>
  <p:clrMapOvr>
    <a:masterClrMapping/>
  </p:clrMapOvr>
  <p:transition spd="slow" advTm="10312">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457200"/>
            <a:ext cx="8229600" cy="914400"/>
          </a:xfrm>
        </p:spPr>
        <p:txBody>
          <a:bodyPr>
            <a:normAutofit/>
          </a:bodyPr>
          <a:lstStyle/>
          <a:p>
            <a:pPr algn="ctr"/>
            <a:r>
              <a:rPr lang="en-US" sz="2000" dirty="0" smtClean="0">
                <a:solidFill>
                  <a:srgbClr val="FF0000"/>
                </a:solidFill>
              </a:rPr>
              <a:t>In 1960, The Doors was birthed</a:t>
            </a:r>
          </a:p>
        </p:txBody>
      </p:sp>
      <p:pic>
        <p:nvPicPr>
          <p:cNvPr id="6147" name="Picture 2" descr="http://www.classicrockmagazine.com/wp-content/uploads/2008/12/the_doors.jpg"/>
          <p:cNvPicPr>
            <a:picLocks noChangeAspect="1" noChangeArrowheads="1"/>
          </p:cNvPicPr>
          <p:nvPr/>
        </p:nvPicPr>
        <p:blipFill>
          <a:blip r:embed="rId2" cstate="print"/>
          <a:srcRect/>
          <a:stretch>
            <a:fillRect/>
          </a:stretch>
        </p:blipFill>
        <p:spPr bwMode="auto">
          <a:xfrm>
            <a:off x="1196789" y="1524000"/>
            <a:ext cx="6804212" cy="5029200"/>
          </a:xfrm>
          <a:prstGeom prst="rect">
            <a:avLst/>
          </a:prstGeom>
          <a:noFill/>
          <a:ln w="9525">
            <a:noFill/>
            <a:miter lim="800000"/>
            <a:headEnd/>
            <a:tailEnd/>
          </a:ln>
        </p:spPr>
      </p:pic>
    </p:spTree>
  </p:cSld>
  <p:clrMapOvr>
    <a:masterClrMapping/>
  </p:clrMapOvr>
  <p:transition spd="slow" advTm="5865">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http://2.bp.blogspot.com/_4YFhK87NXPE/TEXEH1BfNSI/AAAAAAAAD3I/DPuymkVZOyw/s1600/Jim+Morrison+and+Pamela+Courson.jpg"/>
          <p:cNvPicPr>
            <a:picLocks noChangeAspect="1" noChangeArrowheads="1"/>
          </p:cNvPicPr>
          <p:nvPr/>
        </p:nvPicPr>
        <p:blipFill>
          <a:blip r:embed="rId3" cstate="print"/>
          <a:srcRect/>
          <a:stretch>
            <a:fillRect/>
          </a:stretch>
        </p:blipFill>
        <p:spPr bwMode="auto">
          <a:xfrm>
            <a:off x="2057400" y="1066800"/>
            <a:ext cx="4953000" cy="4191000"/>
          </a:xfrm>
          <a:prstGeom prst="rect">
            <a:avLst/>
          </a:prstGeom>
          <a:noFill/>
          <a:ln w="9525">
            <a:noFill/>
            <a:miter lim="800000"/>
            <a:headEnd/>
            <a:tailEnd/>
          </a:ln>
        </p:spPr>
      </p:pic>
      <p:sp>
        <p:nvSpPr>
          <p:cNvPr id="7171" name="TextBox 9"/>
          <p:cNvSpPr txBox="1">
            <a:spLocks noChangeArrowheads="1"/>
          </p:cNvSpPr>
          <p:nvPr/>
        </p:nvSpPr>
        <p:spPr bwMode="auto">
          <a:xfrm>
            <a:off x="914400" y="5486400"/>
            <a:ext cx="7086600" cy="800219"/>
          </a:xfrm>
          <a:prstGeom prst="rect">
            <a:avLst/>
          </a:prstGeom>
          <a:noFill/>
          <a:ln w="9525">
            <a:noFill/>
            <a:miter lim="800000"/>
            <a:headEnd/>
            <a:tailEnd/>
          </a:ln>
        </p:spPr>
        <p:txBody>
          <a:bodyPr>
            <a:spAutoFit/>
          </a:bodyPr>
          <a:lstStyle/>
          <a:p>
            <a:pPr algn="ctr"/>
            <a:r>
              <a:rPr lang="en-US" sz="2800">
                <a:solidFill>
                  <a:srgbClr val="FF0000"/>
                </a:solidFill>
                <a:latin typeface="Arial Rounded MT Bold" pitchFamily="34" charset="0"/>
              </a:rPr>
              <a:t>Jim and his girlfriend, Pamela Courson</a:t>
            </a:r>
          </a:p>
          <a:p>
            <a:endParaRPr lang="en-US">
              <a:latin typeface="Calibri" pitchFamily="34" charset="0"/>
            </a:endParaRPr>
          </a:p>
        </p:txBody>
      </p:sp>
    </p:spTree>
  </p:cSld>
  <p:clrMapOvr>
    <a:masterClrMapping/>
  </p:clrMapOvr>
  <p:transition spd="slow" advTm="12948">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www.quovadimus.org/paris/morrison/apartment.jpg"/>
          <p:cNvPicPr>
            <a:picLocks noChangeAspect="1" noChangeArrowheads="1"/>
          </p:cNvPicPr>
          <p:nvPr/>
        </p:nvPicPr>
        <p:blipFill>
          <a:blip r:embed="rId3" cstate="print"/>
          <a:srcRect/>
          <a:stretch>
            <a:fillRect/>
          </a:stretch>
        </p:blipFill>
        <p:spPr bwMode="auto">
          <a:xfrm>
            <a:off x="1295400" y="0"/>
            <a:ext cx="5181600" cy="5715000"/>
          </a:xfrm>
          <a:prstGeom prst="rect">
            <a:avLst/>
          </a:prstGeom>
          <a:noFill/>
          <a:ln w="9525">
            <a:noFill/>
            <a:miter lim="800000"/>
            <a:headEnd/>
            <a:tailEnd/>
          </a:ln>
        </p:spPr>
      </p:pic>
      <p:sp>
        <p:nvSpPr>
          <p:cNvPr id="8195" name="TextBox 3"/>
          <p:cNvSpPr txBox="1">
            <a:spLocks noChangeArrowheads="1"/>
          </p:cNvSpPr>
          <p:nvPr/>
        </p:nvSpPr>
        <p:spPr bwMode="auto">
          <a:xfrm>
            <a:off x="1143000" y="6096001"/>
            <a:ext cx="7315200" cy="523220"/>
          </a:xfrm>
          <a:prstGeom prst="rect">
            <a:avLst/>
          </a:prstGeom>
          <a:noFill/>
          <a:ln w="9525">
            <a:noFill/>
            <a:miter lim="800000"/>
            <a:headEnd/>
            <a:tailEnd/>
          </a:ln>
        </p:spPr>
        <p:txBody>
          <a:bodyPr>
            <a:spAutoFit/>
          </a:bodyPr>
          <a:lstStyle/>
          <a:p>
            <a:pPr algn="ctr"/>
            <a:r>
              <a:rPr lang="en-US" sz="2800">
                <a:solidFill>
                  <a:srgbClr val="FF0000"/>
                </a:solidFill>
                <a:latin typeface="Arial Rounded MT Bold" pitchFamily="34" charset="0"/>
              </a:rPr>
              <a:t>Jim’s apartment in Paris</a:t>
            </a:r>
          </a:p>
        </p:txBody>
      </p:sp>
    </p:spTree>
  </p:cSld>
  <p:clrMapOvr>
    <a:masterClrMapping/>
  </p:clrMapOvr>
  <p:transition spd="slow" advTm="10608">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bourdin.files.wordpress.com/2011/06/1998-m11-d01-c2a9-francisco-de-borja-gonzc3a0lez.jpg?w=385&amp;h=256"/>
          <p:cNvPicPr>
            <a:picLocks noChangeAspect="1" noChangeArrowheads="1"/>
          </p:cNvPicPr>
          <p:nvPr/>
        </p:nvPicPr>
        <p:blipFill>
          <a:blip r:embed="rId3" cstate="print"/>
          <a:srcRect/>
          <a:stretch>
            <a:fillRect/>
          </a:stretch>
        </p:blipFill>
        <p:spPr bwMode="auto">
          <a:xfrm>
            <a:off x="457200" y="838200"/>
            <a:ext cx="3667125" cy="2438400"/>
          </a:xfrm>
          <a:prstGeom prst="rect">
            <a:avLst/>
          </a:prstGeom>
          <a:noFill/>
          <a:ln w="9525">
            <a:noFill/>
            <a:miter lim="800000"/>
            <a:headEnd/>
            <a:tailEnd/>
          </a:ln>
        </p:spPr>
      </p:pic>
      <p:pic>
        <p:nvPicPr>
          <p:cNvPr id="9219" name="Picture 4" descr="http://sbourdin.files.wordpress.com/2011/06/2010-march-c2a9-mallu-sommar.jpg?w=273&amp;h=182"/>
          <p:cNvPicPr>
            <a:picLocks noChangeAspect="1" noChangeArrowheads="1"/>
          </p:cNvPicPr>
          <p:nvPr/>
        </p:nvPicPr>
        <p:blipFill>
          <a:blip r:embed="rId4" cstate="print"/>
          <a:srcRect/>
          <a:stretch>
            <a:fillRect/>
          </a:stretch>
        </p:blipFill>
        <p:spPr bwMode="auto">
          <a:xfrm>
            <a:off x="4114800" y="3429000"/>
            <a:ext cx="4114800" cy="2819400"/>
          </a:xfrm>
          <a:prstGeom prst="rect">
            <a:avLst/>
          </a:prstGeom>
          <a:noFill/>
          <a:ln w="9525">
            <a:noFill/>
            <a:miter lim="800000"/>
            <a:headEnd/>
            <a:tailEnd/>
          </a:ln>
        </p:spPr>
      </p:pic>
      <p:sp>
        <p:nvSpPr>
          <p:cNvPr id="9220" name="TextBox 3"/>
          <p:cNvSpPr txBox="1">
            <a:spLocks noChangeArrowheads="1"/>
          </p:cNvSpPr>
          <p:nvPr/>
        </p:nvSpPr>
        <p:spPr bwMode="auto">
          <a:xfrm>
            <a:off x="5029200" y="685800"/>
            <a:ext cx="3886200" cy="1938992"/>
          </a:xfrm>
          <a:prstGeom prst="rect">
            <a:avLst/>
          </a:prstGeom>
          <a:noFill/>
          <a:ln w="9525">
            <a:noFill/>
            <a:miter lim="800000"/>
            <a:headEnd/>
            <a:tailEnd/>
          </a:ln>
        </p:spPr>
        <p:txBody>
          <a:bodyPr>
            <a:spAutoFit/>
          </a:bodyPr>
          <a:lstStyle/>
          <a:p>
            <a:r>
              <a:rPr lang="en-US" sz="2400">
                <a:solidFill>
                  <a:srgbClr val="FF0000"/>
                </a:solidFill>
                <a:latin typeface="Arial Rounded MT Bold" pitchFamily="34" charset="0"/>
              </a:rPr>
              <a:t>Inscription on Jim’s grave, ΚΑΤΑ ΤΟΝ ΔΑΙΜΟΝΑ ΕΑΥΤΟΥ, meaning ‘True to His own Spirit’.</a:t>
            </a:r>
          </a:p>
        </p:txBody>
      </p:sp>
    </p:spTree>
  </p:cSld>
  <p:clrMapOvr>
    <a:masterClrMapping/>
  </p:clrMapOvr>
  <p:transition spd="slow" advTm="8690">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981201"/>
            <a:ext cx="5867400" cy="144655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8800" dirty="0" smtClean="0">
                <a:solidFill>
                  <a:schemeClr val="tx1">
                    <a:lumMod val="95000"/>
                    <a:lumOff val="5000"/>
                  </a:schemeClr>
                </a:solidFill>
              </a:rPr>
              <a:t>The end!</a:t>
            </a:r>
            <a:endParaRPr lang="en-US" sz="8800" dirty="0">
              <a:solidFill>
                <a:schemeClr val="tx1">
                  <a:lumMod val="95000"/>
                  <a:lumOff val="5000"/>
                </a:schemeClr>
              </a:solidFill>
            </a:endParaRPr>
          </a:p>
        </p:txBody>
      </p:sp>
    </p:spTree>
  </p:cSld>
  <p:clrMapOvr>
    <a:masterClrMapping/>
  </p:clrMapOvr>
  <p:transition spd="slow">
    <p:split dir="in"/>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TotalTime>
  <Words>109</Words>
  <Application>Microsoft Office PowerPoint</Application>
  <PresentationFormat>On-screen Show (4:3)</PresentationFormat>
  <Paragraphs>19</Paragraphs>
  <Slides>9</Slides>
  <Notes>6</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Jim Morrison</vt:lpstr>
      <vt:lpstr>Slide 2</vt:lpstr>
      <vt:lpstr>Arthur Rimbaud, Friedrich Nietzsche</vt:lpstr>
      <vt:lpstr>Slide 4</vt:lpstr>
      <vt:lpstr>In 1960, The Doors was birthed</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Jim Morrison</dc:title>
  <dc:creator>stephen</dc:creator>
  <cp:lastModifiedBy>Hollie Domingue</cp:lastModifiedBy>
  <cp:revision>15</cp:revision>
  <dcterms:created xsi:type="dcterms:W3CDTF">2013-09-22T23:03:37Z</dcterms:created>
  <dcterms:modified xsi:type="dcterms:W3CDTF">2013-09-23T13:10:49Z</dcterms:modified>
</cp:coreProperties>
</file>