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31D45-B10C-4D52-96E8-5A8737BC605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7317-385A-4774-B79D-AFAFD5F1F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9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A7317-385A-4774-B79D-AFAFD5F1F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4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A8363-551A-4F99-B501-B861F874D066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63E22D-62AB-4544-8E12-A0AED6B9F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Tupac </a:t>
            </a:r>
            <a:r>
              <a:rPr lang="en-US" dirty="0" smtClean="0"/>
              <a:t>Shakur: The Complete Legend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Trey Petty</a:t>
            </a:r>
            <a:endParaRPr lang="en-US" dirty="0"/>
          </a:p>
        </p:txBody>
      </p:sp>
      <p:pic>
        <p:nvPicPr>
          <p:cNvPr id="1026" name="Picture 2" descr="http://3.bp.blogspot.com/-3hJQu4ZsOYo/T5_WusshylI/AAAAAAAAZL8/OJ-zdLq03xE/s1600/tupac_shak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63" y="3894907"/>
            <a:ext cx="3773037" cy="28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38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in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Tupac Shakur 1971-1996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799"/>
            <a:ext cx="71628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48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Legend is defined as: A story sometimes popularly regarded as history but unauthorized. It is also defined as: An extremely famous or notorious person.</a:t>
            </a:r>
            <a:endParaRPr lang="en-US" dirty="0"/>
          </a:p>
        </p:txBody>
      </p:sp>
      <p:pic>
        <p:nvPicPr>
          <p:cNvPr id="2050" name="Picture 2" descr="http://mag.face2facethemagazine.com/wp-content/uploads/2013/04/tupac2-700x3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48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The Legend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03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Tupac was born June 16, 1971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born in East Harlem in Manhattan, New York.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885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029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He </a:t>
            </a:r>
            <a:r>
              <a:rPr lang="en-US" dirty="0" smtClean="0">
                <a:effectLst/>
              </a:rPr>
              <a:t>didn’t start as a solo artist.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started out his career with the musical group, Digital Underground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5715000" cy="381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7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His first solo album was 2Pacalypse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album didn’t start out big, but is now considered one of the best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49773"/>
            <a:ext cx="4257675" cy="421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88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 last, but biggest album was: the 7 day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Ranked 9</a:t>
            </a:r>
            <a:r>
              <a:rPr lang="en-US" baseline="30000" dirty="0" smtClean="0"/>
              <a:t>th</a:t>
            </a:r>
            <a:r>
              <a:rPr lang="en-US" dirty="0" smtClean="0"/>
              <a:t> of the biggest hip hop albums of all time</a:t>
            </a:r>
          </a:p>
          <a:p>
            <a:r>
              <a:rPr lang="en-US" dirty="0" smtClean="0"/>
              <a:t>664,000 copies sold within the first week, making it the second biggest first week of sales ever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71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99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was he so big?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say it was his life style</a:t>
            </a:r>
          </a:p>
          <a:p>
            <a:r>
              <a:rPr lang="en-US" dirty="0" smtClean="0"/>
              <a:t>It could be the stunts he pulled</a:t>
            </a:r>
          </a:p>
          <a:p>
            <a:r>
              <a:rPr lang="en-US" dirty="0" smtClean="0"/>
              <a:t>Many liked how he tried to make rap more of an art form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067335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0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Tupac died on September 13,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watching a boxing match with his group, they began to drive around the city</a:t>
            </a:r>
          </a:p>
          <a:p>
            <a:r>
              <a:rPr lang="en-US" dirty="0" smtClean="0"/>
              <a:t>This was on September 7</a:t>
            </a:r>
          </a:p>
          <a:p>
            <a:r>
              <a:rPr lang="en-US" dirty="0" smtClean="0"/>
              <a:t>While driving Tupac and his group were involved in a drive by shooting</a:t>
            </a:r>
          </a:p>
          <a:p>
            <a:r>
              <a:rPr lang="en-US" dirty="0" smtClean="0"/>
              <a:t>Tupac Died 6 days later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6766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28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Tupac is still making history and selling albums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continues to be considered the best gangster rapper ever</a:t>
            </a:r>
          </a:p>
          <a:p>
            <a:r>
              <a:rPr lang="en-US" dirty="0" smtClean="0"/>
              <a:t>He even performed 16 years after his death as a hologram performance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667125" cy="35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630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263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Tupac Shakur: The Complete Legend</vt:lpstr>
      <vt:lpstr>Legend</vt:lpstr>
      <vt:lpstr>Tupac was born June 16, 1971 </vt:lpstr>
      <vt:lpstr>He didn’t start as a solo artist.</vt:lpstr>
      <vt:lpstr>His first solo album was 2Pacalypse Now</vt:lpstr>
      <vt:lpstr>His last, but biggest album was: the 7 day theory</vt:lpstr>
      <vt:lpstr>So why was he so big?</vt:lpstr>
      <vt:lpstr>Tupac died on September 13, 1996</vt:lpstr>
      <vt:lpstr>Tupac is still making history and selling albums today</vt:lpstr>
      <vt:lpstr>Rest in Peace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Tupac Shakur: The Literal Legend</dc:title>
  <dc:creator>Craig</dc:creator>
  <cp:lastModifiedBy>Hollie Domingue</cp:lastModifiedBy>
  <cp:revision>4</cp:revision>
  <dcterms:created xsi:type="dcterms:W3CDTF">2013-09-24T12:54:49Z</dcterms:created>
  <dcterms:modified xsi:type="dcterms:W3CDTF">2013-09-24T13:57:19Z</dcterms:modified>
</cp:coreProperties>
</file>