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140A-1CF5-C84D-BE3E-DF8F2354BC1B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DD3A-75BC-DE41-A395-A3ACAA732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96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5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72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1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4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8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83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69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91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9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9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6F38-88E1-064B-814F-55DD99017E3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F06A-6833-424B-964B-9AB515EC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4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Tupac Shakur 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Lauran Huey</a:t>
            </a:r>
          </a:p>
          <a:p>
            <a:r>
              <a:rPr lang="en-US" dirty="0" smtClean="0"/>
              <a:t>English 1301 </a:t>
            </a:r>
          </a:p>
          <a:p>
            <a:r>
              <a:rPr lang="en-US" dirty="0" smtClean="0"/>
              <a:t>1 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66" y="46570"/>
            <a:ext cx="6848333" cy="2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4638"/>
            <a:ext cx="8229600" cy="5851525"/>
          </a:xfrm>
        </p:spPr>
        <p:txBody>
          <a:bodyPr/>
          <a:lstStyle/>
          <a:p>
            <a:r>
              <a:rPr lang="en-US" dirty="0" smtClean="0"/>
              <a:t>Tupac was born on June 16</a:t>
            </a:r>
            <a:r>
              <a:rPr lang="en-US" baseline="30000" dirty="0" smtClean="0"/>
              <a:t>th</a:t>
            </a:r>
            <a:r>
              <a:rPr lang="en-US" dirty="0" smtClean="0"/>
              <a:t> 1971 he was born and raised in New York </a:t>
            </a:r>
          </a:p>
          <a:p>
            <a:r>
              <a:rPr lang="en-US" dirty="0" smtClean="0"/>
              <a:t>As a child Tupac spent most of his time by himself, because his father was absent and his mother was addicted to drugs</a:t>
            </a:r>
          </a:p>
          <a:p>
            <a:r>
              <a:rPr lang="en-US" dirty="0" smtClean="0"/>
              <a:t>In 1984 Tupac moved to Baltimore at the time Baltimore was known to have the highest rate of teen pregnancy, and AIDS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29" y="4167710"/>
            <a:ext cx="2643367" cy="26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32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5362"/>
            <a:ext cx="8229600" cy="4981716"/>
          </a:xfrm>
        </p:spPr>
        <p:txBody>
          <a:bodyPr>
            <a:normAutofit/>
          </a:bodyPr>
          <a:lstStyle/>
          <a:p>
            <a:r>
              <a:rPr lang="en-US" sz="2400" dirty="0"/>
              <a:t>Tupac’s first development was in 1991 he was a member of the group Digital Underground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 smtClean="0"/>
              <a:t>That </a:t>
            </a:r>
            <a:r>
              <a:rPr lang="en-US" sz="2400" dirty="0"/>
              <a:t>same year he, also received recognition for his album called “</a:t>
            </a:r>
            <a:r>
              <a:rPr lang="en-US" sz="2400" i="1" dirty="0"/>
              <a:t>2Pacalypse </a:t>
            </a:r>
            <a:r>
              <a:rPr lang="en-US" sz="2400" i="1" dirty="0" smtClean="0"/>
              <a:t>Now</a:t>
            </a:r>
            <a:r>
              <a:rPr lang="en-US" sz="2400" dirty="0" smtClean="0"/>
              <a:t>”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In 1992 he starred in movie called </a:t>
            </a:r>
            <a:r>
              <a:rPr lang="en-US" sz="2400" i="1" dirty="0"/>
              <a:t>“Juice</a:t>
            </a:r>
            <a:r>
              <a:rPr lang="en-US" sz="2400" dirty="0"/>
              <a:t>,” and in 1993 he co-starred with Janet Jackson in “</a:t>
            </a:r>
            <a:r>
              <a:rPr lang="en-US" sz="2400" i="1" dirty="0"/>
              <a:t>Poetic Justice.”</a:t>
            </a:r>
            <a:r>
              <a:rPr lang="en-US" sz="2400" dirty="0"/>
              <a:t> </a:t>
            </a:r>
            <a:endParaRPr lang="en-US" dirty="0" smtClean="0"/>
          </a:p>
          <a:p>
            <a:r>
              <a:rPr lang="en-US" sz="2400" dirty="0"/>
              <a:t>In 1994 Tupac was guilty of sexual assault he was sentenced to one and half to four year in jail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In 1995 his album “</a:t>
            </a:r>
            <a:r>
              <a:rPr lang="en-US" sz="2400" i="1" dirty="0"/>
              <a:t>Me Against The </a:t>
            </a:r>
            <a:r>
              <a:rPr lang="en-US" sz="2400" dirty="0"/>
              <a:t>World</a:t>
            </a:r>
            <a:r>
              <a:rPr lang="en-US" sz="2400" i="1" dirty="0"/>
              <a:t>”</a:t>
            </a:r>
            <a:r>
              <a:rPr lang="en-US" sz="2400" dirty="0"/>
              <a:t> headed towards the top of the charts. After, serving eight months in jail Tupac was released, and in late 1995 he </a:t>
            </a:r>
            <a:r>
              <a:rPr lang="en-US" sz="2400" dirty="0" smtClean="0"/>
              <a:t>signed a contract with </a:t>
            </a:r>
            <a:r>
              <a:rPr lang="en-US" sz="2400" dirty="0"/>
              <a:t>Death Row.</a:t>
            </a:r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66" y="4711700"/>
            <a:ext cx="3973257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08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5362"/>
            <a:ext cx="8229600" cy="4721234"/>
          </a:xfrm>
        </p:spPr>
        <p:txBody>
          <a:bodyPr>
            <a:normAutofit/>
          </a:bodyPr>
          <a:lstStyle/>
          <a:p>
            <a:r>
              <a:rPr lang="en-US" sz="2400" dirty="0"/>
              <a:t>On September 13,</a:t>
            </a:r>
            <a:r>
              <a:rPr lang="en-US" sz="2400" baseline="30000" dirty="0"/>
              <a:t> </a:t>
            </a:r>
            <a:r>
              <a:rPr lang="en-US" sz="2400" dirty="0"/>
              <a:t>1996 at the University of Nevada Medical Center in Las Vegas at the age of 25 Tupac Shakur had died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Four bullets hit Tupac on September 7</a:t>
            </a:r>
            <a:r>
              <a:rPr lang="en-US" sz="2400" baseline="30000" dirty="0"/>
              <a:t>th</a:t>
            </a:r>
            <a:r>
              <a:rPr lang="en-US" sz="2400" dirty="0"/>
              <a:t>, 1996 as he was driving towards the Las Vegas strip. Six days later Tupac died from respiratory failure, and cardio-pulmonary arrest, Tupac had his right lung removed, and shortly after he went into coma.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85" y="3189396"/>
            <a:ext cx="251669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53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258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Tupac Shakur   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Tupac Shakur</dc:title>
  <dc:creator>Joshua Huey</dc:creator>
  <cp:lastModifiedBy>Hollie Domingue</cp:lastModifiedBy>
  <cp:revision>20</cp:revision>
  <cp:lastPrinted>2013-09-22T23:37:10Z</cp:lastPrinted>
  <dcterms:created xsi:type="dcterms:W3CDTF">2013-09-22T22:01:46Z</dcterms:created>
  <dcterms:modified xsi:type="dcterms:W3CDTF">2013-09-22T23:56:59Z</dcterms:modified>
</cp:coreProperties>
</file>